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6"/>
  </p:notesMasterIdLst>
  <p:handoutMasterIdLst>
    <p:handoutMasterId r:id="rId27"/>
  </p:handoutMasterIdLst>
  <p:sldIdLst>
    <p:sldId id="325" r:id="rId5"/>
    <p:sldId id="282" r:id="rId6"/>
    <p:sldId id="324" r:id="rId7"/>
    <p:sldId id="348" r:id="rId8"/>
    <p:sldId id="327" r:id="rId9"/>
    <p:sldId id="328" r:id="rId10"/>
    <p:sldId id="351" r:id="rId11"/>
    <p:sldId id="334" r:id="rId12"/>
    <p:sldId id="336" r:id="rId13"/>
    <p:sldId id="337" r:id="rId14"/>
    <p:sldId id="338" r:id="rId15"/>
    <p:sldId id="339" r:id="rId16"/>
    <p:sldId id="350" r:id="rId17"/>
    <p:sldId id="341" r:id="rId18"/>
    <p:sldId id="343" r:id="rId19"/>
    <p:sldId id="344" r:id="rId20"/>
    <p:sldId id="345" r:id="rId21"/>
    <p:sldId id="346" r:id="rId22"/>
    <p:sldId id="347" r:id="rId23"/>
    <p:sldId id="349" r:id="rId24"/>
    <p:sldId id="297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5092CA-CB0E-407B-A51A-9B0CD15C1D06}">
          <p14:sldIdLst>
            <p14:sldId id="325"/>
            <p14:sldId id="282"/>
            <p14:sldId id="324"/>
            <p14:sldId id="348"/>
            <p14:sldId id="327"/>
            <p14:sldId id="328"/>
            <p14:sldId id="351"/>
            <p14:sldId id="334"/>
            <p14:sldId id="336"/>
            <p14:sldId id="337"/>
            <p14:sldId id="338"/>
            <p14:sldId id="339"/>
            <p14:sldId id="350"/>
            <p14:sldId id="341"/>
            <p14:sldId id="343"/>
            <p14:sldId id="344"/>
            <p14:sldId id="345"/>
            <p14:sldId id="346"/>
            <p14:sldId id="347"/>
            <p14:sldId id="34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FFEFEF"/>
    <a:srgbClr val="202C8F"/>
    <a:srgbClr val="AAC4E9"/>
    <a:srgbClr val="FDFBF6"/>
    <a:srgbClr val="F5CDCE"/>
    <a:srgbClr val="D4D593"/>
    <a:srgbClr val="E6F0FE"/>
    <a:srgbClr val="CDBE8A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8BC38-A6CF-41BC-A5B9-0B1794B709AC}" v="293" dt="2025-07-11T08:58:45.393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0588" autoAdjust="0"/>
  </p:normalViewPr>
  <p:slideViewPr>
    <p:cSldViewPr snapToGrid="0" snapToObjects="1">
      <p:cViewPr>
        <p:scale>
          <a:sx n="66" d="100"/>
          <a:sy n="66" d="100"/>
        </p:scale>
        <p:origin x="1080" y="24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napToGrid="0" snapToObjects="1">
      <p:cViewPr>
        <p:scale>
          <a:sx n="33" d="100"/>
          <a:sy n="33" d="100"/>
        </p:scale>
        <p:origin x="315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mita Maji" userId="3b33f49788729447" providerId="LiveId" clId="{FB98BC38-A6CF-41BC-A5B9-0B1794B709AC}"/>
    <pc:docChg chg="undo custSel addSld delSld modSld sldOrd modMainMaster addSection delSection modSection">
      <pc:chgData name="Moumita Maji" userId="3b33f49788729447" providerId="LiveId" clId="{FB98BC38-A6CF-41BC-A5B9-0B1794B709AC}" dt="2025-07-11T10:07:51.244" v="6839" actId="20577"/>
      <pc:docMkLst>
        <pc:docMk/>
      </pc:docMkLst>
      <pc:sldChg chg="modSp del mod">
        <pc:chgData name="Moumita Maji" userId="3b33f49788729447" providerId="LiveId" clId="{FB98BC38-A6CF-41BC-A5B9-0B1794B709AC}" dt="2025-07-07T06:49:14.024" v="2538" actId="47"/>
        <pc:sldMkLst>
          <pc:docMk/>
          <pc:sldMk cId="2952923800" sldId="281"/>
        </pc:sldMkLst>
      </pc:sldChg>
      <pc:sldChg chg="modSp">
        <pc:chgData name="Moumita Maji" userId="3b33f49788729447" providerId="LiveId" clId="{FB98BC38-A6CF-41BC-A5B9-0B1794B709AC}" dt="2025-07-10T06:27:25.337" v="6054"/>
        <pc:sldMkLst>
          <pc:docMk/>
          <pc:sldMk cId="685681062" sldId="282"/>
        </pc:sldMkLst>
        <pc:spChg chg="mod">
          <ac:chgData name="Moumita Maji" userId="3b33f49788729447" providerId="LiveId" clId="{FB98BC38-A6CF-41BC-A5B9-0B1794B709AC}" dt="2025-07-10T06:27:25.337" v="6054"/>
          <ac:spMkLst>
            <pc:docMk/>
            <pc:sldMk cId="685681062" sldId="282"/>
            <ac:spMk id="23" creationId="{94FF72B7-0438-3641-5939-75128934B0DF}"/>
          </ac:spMkLst>
        </pc:spChg>
      </pc:sldChg>
      <pc:sldChg chg="addSp delSp modSp mod">
        <pc:chgData name="Moumita Maji" userId="3b33f49788729447" providerId="LiveId" clId="{FB98BC38-A6CF-41BC-A5B9-0B1794B709AC}" dt="2025-07-10T06:28:55.288" v="6061" actId="1076"/>
        <pc:sldMkLst>
          <pc:docMk/>
          <pc:sldMk cId="1973173046" sldId="297"/>
        </pc:sldMkLst>
        <pc:spChg chg="del mod">
          <ac:chgData name="Moumita Maji" userId="3b33f49788729447" providerId="LiveId" clId="{FB98BC38-A6CF-41BC-A5B9-0B1794B709AC}" dt="2025-07-10T06:28:34.347" v="6055" actId="478"/>
          <ac:spMkLst>
            <pc:docMk/>
            <pc:sldMk cId="1973173046" sldId="297"/>
            <ac:spMk id="2" creationId="{509D22C5-0C9E-B582-A8FE-B45E70A01E7F}"/>
          </ac:spMkLst>
        </pc:spChg>
        <pc:spChg chg="del mod">
          <ac:chgData name="Moumita Maji" userId="3b33f49788729447" providerId="LiveId" clId="{FB98BC38-A6CF-41BC-A5B9-0B1794B709AC}" dt="2025-07-10T06:28:47.657" v="6058" actId="478"/>
          <ac:spMkLst>
            <pc:docMk/>
            <pc:sldMk cId="1973173046" sldId="297"/>
            <ac:spMk id="3" creationId="{D8B5CEF2-E667-BBB5-2EA6-C06F93B6DE12}"/>
          </ac:spMkLst>
        </pc:spChg>
        <pc:spChg chg="add del mod">
          <ac:chgData name="Moumita Maji" userId="3b33f49788729447" providerId="LiveId" clId="{FB98BC38-A6CF-41BC-A5B9-0B1794B709AC}" dt="2025-07-10T06:28:45.110" v="6057" actId="478"/>
          <ac:spMkLst>
            <pc:docMk/>
            <pc:sldMk cId="1973173046" sldId="297"/>
            <ac:spMk id="5" creationId="{8077D3D3-935E-88D8-94B0-414D02500B89}"/>
          </ac:spMkLst>
        </pc:spChg>
        <pc:picChg chg="add mod">
          <ac:chgData name="Moumita Maji" userId="3b33f49788729447" providerId="LiveId" clId="{FB98BC38-A6CF-41BC-A5B9-0B1794B709AC}" dt="2025-07-10T06:28:55.288" v="6061" actId="1076"/>
          <ac:picMkLst>
            <pc:docMk/>
            <pc:sldMk cId="1973173046" sldId="297"/>
            <ac:picMk id="6" creationId="{2B80DC31-A1D9-4898-09E2-B5F31A490CBC}"/>
          </ac:picMkLst>
        </pc:picChg>
      </pc:sldChg>
      <pc:sldChg chg="del">
        <pc:chgData name="Moumita Maji" userId="3b33f49788729447" providerId="LiveId" clId="{FB98BC38-A6CF-41BC-A5B9-0B1794B709AC}" dt="2025-07-07T06:49:11.711" v="2536" actId="47"/>
        <pc:sldMkLst>
          <pc:docMk/>
          <pc:sldMk cId="3913219759" sldId="304"/>
        </pc:sldMkLst>
      </pc:sldChg>
      <pc:sldChg chg="del">
        <pc:chgData name="Moumita Maji" userId="3b33f49788729447" providerId="LiveId" clId="{FB98BC38-A6CF-41BC-A5B9-0B1794B709AC}" dt="2025-07-07T06:49:12.522" v="2537" actId="47"/>
        <pc:sldMkLst>
          <pc:docMk/>
          <pc:sldMk cId="2906491918" sldId="307"/>
        </pc:sldMkLst>
      </pc:sldChg>
      <pc:sldChg chg="del">
        <pc:chgData name="Moumita Maji" userId="3b33f49788729447" providerId="LiveId" clId="{FB98BC38-A6CF-41BC-A5B9-0B1794B709AC}" dt="2025-07-07T06:49:11.126" v="2535" actId="47"/>
        <pc:sldMkLst>
          <pc:docMk/>
          <pc:sldMk cId="2202437675" sldId="312"/>
        </pc:sldMkLst>
      </pc:sldChg>
      <pc:sldChg chg="del">
        <pc:chgData name="Moumita Maji" userId="3b33f49788729447" providerId="LiveId" clId="{FB98BC38-A6CF-41BC-A5B9-0B1794B709AC}" dt="2025-07-09T06:57:52.187" v="5751" actId="47"/>
        <pc:sldMkLst>
          <pc:docMk/>
          <pc:sldMk cId="1131718056" sldId="314"/>
        </pc:sldMkLst>
      </pc:sldChg>
      <pc:sldChg chg="del">
        <pc:chgData name="Moumita Maji" userId="3b33f49788729447" providerId="LiveId" clId="{FB98BC38-A6CF-41BC-A5B9-0B1794B709AC}" dt="2025-07-09T06:57:53.020" v="5752" actId="47"/>
        <pc:sldMkLst>
          <pc:docMk/>
          <pc:sldMk cId="2468595790" sldId="315"/>
        </pc:sldMkLst>
      </pc:sldChg>
      <pc:sldChg chg="del">
        <pc:chgData name="Moumita Maji" userId="3b33f49788729447" providerId="LiveId" clId="{FB98BC38-A6CF-41BC-A5B9-0B1794B709AC}" dt="2025-07-09T06:57:53.777" v="5753" actId="47"/>
        <pc:sldMkLst>
          <pc:docMk/>
          <pc:sldMk cId="1941619646" sldId="317"/>
        </pc:sldMkLst>
      </pc:sldChg>
      <pc:sldChg chg="del">
        <pc:chgData name="Moumita Maji" userId="3b33f49788729447" providerId="LiveId" clId="{FB98BC38-A6CF-41BC-A5B9-0B1794B709AC}" dt="2025-07-09T06:57:55.075" v="5754" actId="47"/>
        <pc:sldMkLst>
          <pc:docMk/>
          <pc:sldMk cId="4072101725" sldId="318"/>
        </pc:sldMkLst>
      </pc:sldChg>
      <pc:sldChg chg="addSp delSp modSp del mod ord">
        <pc:chgData name="Moumita Maji" userId="3b33f49788729447" providerId="LiveId" clId="{FB98BC38-A6CF-41BC-A5B9-0B1794B709AC}" dt="2025-07-09T06:57:46.770" v="5747" actId="47"/>
        <pc:sldMkLst>
          <pc:docMk/>
          <pc:sldMk cId="3969996159" sldId="319"/>
        </pc:sldMkLst>
      </pc:sldChg>
      <pc:sldChg chg="modSp del mod">
        <pc:chgData name="Moumita Maji" userId="3b33f49788729447" providerId="LiveId" clId="{FB98BC38-A6CF-41BC-A5B9-0B1794B709AC}" dt="2025-07-09T06:57:55.666" v="5755" actId="47"/>
        <pc:sldMkLst>
          <pc:docMk/>
          <pc:sldMk cId="2498021601" sldId="321"/>
        </pc:sldMkLst>
      </pc:sldChg>
      <pc:sldChg chg="del">
        <pc:chgData name="Moumita Maji" userId="3b33f49788729447" providerId="LiveId" clId="{FB98BC38-A6CF-41BC-A5B9-0B1794B709AC}" dt="2025-07-09T06:57:56.598" v="5756" actId="47"/>
        <pc:sldMkLst>
          <pc:docMk/>
          <pc:sldMk cId="1686213229" sldId="322"/>
        </pc:sldMkLst>
      </pc:sldChg>
      <pc:sldChg chg="addSp delSp modSp del mod">
        <pc:chgData name="Moumita Maji" userId="3b33f49788729447" providerId="LiveId" clId="{FB98BC38-A6CF-41BC-A5B9-0B1794B709AC}" dt="2025-07-09T06:57:50.931" v="5749" actId="47"/>
        <pc:sldMkLst>
          <pc:docMk/>
          <pc:sldMk cId="2197131260" sldId="323"/>
        </pc:sldMkLst>
      </pc:sldChg>
      <pc:sldChg chg="addSp delSp modSp mod">
        <pc:chgData name="Moumita Maji" userId="3b33f49788729447" providerId="LiveId" clId="{FB98BC38-A6CF-41BC-A5B9-0B1794B709AC}" dt="2025-07-10T06:27:25.337" v="6054"/>
        <pc:sldMkLst>
          <pc:docMk/>
          <pc:sldMk cId="1880783713" sldId="324"/>
        </pc:sldMkLst>
        <pc:spChg chg="mod">
          <ac:chgData name="Moumita Maji" userId="3b33f49788729447" providerId="LiveId" clId="{FB98BC38-A6CF-41BC-A5B9-0B1794B709AC}" dt="2025-07-10T06:27:25.337" v="6054"/>
          <ac:spMkLst>
            <pc:docMk/>
            <pc:sldMk cId="1880783713" sldId="324"/>
            <ac:spMk id="3" creationId="{40DB1B1A-CAF1-789E-7EAF-8D677C5893B2}"/>
          </ac:spMkLst>
        </pc:spChg>
        <pc:spChg chg="add mod">
          <ac:chgData name="Moumita Maji" userId="3b33f49788729447" providerId="LiveId" clId="{FB98BC38-A6CF-41BC-A5B9-0B1794B709AC}" dt="2025-06-30T05:49:45.553" v="87" actId="5793"/>
          <ac:spMkLst>
            <pc:docMk/>
            <pc:sldMk cId="1880783713" sldId="324"/>
            <ac:spMk id="4" creationId="{4F7EB45D-6E11-87B7-AEDD-8AC142E2133E}"/>
          </ac:spMkLst>
        </pc:spChg>
        <pc:spChg chg="add mod">
          <ac:chgData name="Moumita Maji" userId="3b33f49788729447" providerId="LiveId" clId="{FB98BC38-A6CF-41BC-A5B9-0B1794B709AC}" dt="2025-06-30T05:50:20.479" v="169" actId="5793"/>
          <ac:spMkLst>
            <pc:docMk/>
            <pc:sldMk cId="1880783713" sldId="324"/>
            <ac:spMk id="6" creationId="{DD9DD86F-E65D-F474-ADA0-A77616A4DD3A}"/>
          </ac:spMkLst>
        </pc:spChg>
        <pc:spChg chg="add mod">
          <ac:chgData name="Moumita Maji" userId="3b33f49788729447" providerId="LiveId" clId="{FB98BC38-A6CF-41BC-A5B9-0B1794B709AC}" dt="2025-06-30T05:58:38.901" v="512" actId="1076"/>
          <ac:spMkLst>
            <pc:docMk/>
            <pc:sldMk cId="1880783713" sldId="324"/>
            <ac:spMk id="11" creationId="{9A4CF4FF-CC61-2238-ACF1-AE32DDDF7D9E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1880783713" sldId="324"/>
            <ac:spMk id="23" creationId="{059F2147-F67D-DB53-9328-709E4C3CF5FE}"/>
          </ac:spMkLst>
        </pc:spChg>
        <pc:picChg chg="add mod">
          <ac:chgData name="Moumita Maji" userId="3b33f49788729447" providerId="LiveId" clId="{FB98BC38-A6CF-41BC-A5B9-0B1794B709AC}" dt="2025-06-30T05:57:53.772" v="508" actId="1076"/>
          <ac:picMkLst>
            <pc:docMk/>
            <pc:sldMk cId="1880783713" sldId="324"/>
            <ac:picMk id="9" creationId="{70E6E8B4-4D41-328C-BCB7-04EE377F1983}"/>
          </ac:picMkLst>
        </pc:picChg>
      </pc:sldChg>
      <pc:sldChg chg="addSp delSp modSp new mod ord">
        <pc:chgData name="Moumita Maji" userId="3b33f49788729447" providerId="LiveId" clId="{FB98BC38-A6CF-41BC-A5B9-0B1794B709AC}" dt="2025-07-10T06:27:25.337" v="6054"/>
        <pc:sldMkLst>
          <pc:docMk/>
          <pc:sldMk cId="4100958858" sldId="325"/>
        </pc:sldMkLst>
        <pc:spChg chg="mod">
          <ac:chgData name="Moumita Maji" userId="3b33f49788729447" providerId="LiveId" clId="{FB98BC38-A6CF-41BC-A5B9-0B1794B709AC}" dt="2025-06-30T07:56:09.626" v="739" actId="1076"/>
          <ac:spMkLst>
            <pc:docMk/>
            <pc:sldMk cId="4100958858" sldId="325"/>
            <ac:spMk id="2" creationId="{0A54FD81-CE41-7112-B130-2F3412E62956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4100958858" sldId="325"/>
            <ac:spMk id="3" creationId="{1201F7E3-56D4-FA02-E094-7C2D34DCB59D}"/>
          </ac:spMkLst>
        </pc:spChg>
        <pc:spChg chg="add mod">
          <ac:chgData name="Moumita Maji" userId="3b33f49788729447" providerId="LiveId" clId="{FB98BC38-A6CF-41BC-A5B9-0B1794B709AC}" dt="2025-06-30T06:10:11.352" v="650" actId="14100"/>
          <ac:spMkLst>
            <pc:docMk/>
            <pc:sldMk cId="4100958858" sldId="325"/>
            <ac:spMk id="4" creationId="{E87CC407-2428-C7DC-58A2-77A3DB19E761}"/>
          </ac:spMkLst>
        </pc:spChg>
        <pc:spChg chg="add mod">
          <ac:chgData name="Moumita Maji" userId="3b33f49788729447" providerId="LiveId" clId="{FB98BC38-A6CF-41BC-A5B9-0B1794B709AC}" dt="2025-07-08T05:39:46.840" v="2942" actId="1076"/>
          <ac:spMkLst>
            <pc:docMk/>
            <pc:sldMk cId="4100958858" sldId="325"/>
            <ac:spMk id="7" creationId="{75887E77-1B5C-7DB0-5FA7-1430A96AA1C9}"/>
          </ac:spMkLst>
        </pc:spChg>
        <pc:spChg chg="add mod">
          <ac:chgData name="Moumita Maji" userId="3b33f49788729447" providerId="LiveId" clId="{FB98BC38-A6CF-41BC-A5B9-0B1794B709AC}" dt="2025-07-08T05:41:39.598" v="2980" actId="255"/>
          <ac:spMkLst>
            <pc:docMk/>
            <pc:sldMk cId="4100958858" sldId="325"/>
            <ac:spMk id="9" creationId="{EB169F32-5194-286B-5950-8DCEEE14ADDB}"/>
          </ac:spMkLst>
        </pc:spChg>
        <pc:picChg chg="add mod">
          <ac:chgData name="Moumita Maji" userId="3b33f49788729447" providerId="LiveId" clId="{FB98BC38-A6CF-41BC-A5B9-0B1794B709AC}" dt="2025-06-30T07:56:20.815" v="740" actId="1076"/>
          <ac:picMkLst>
            <pc:docMk/>
            <pc:sldMk cId="4100958858" sldId="325"/>
            <ac:picMk id="2050" creationId="{07B3689D-95AA-3419-2093-7EBDFCB097A5}"/>
          </ac:picMkLst>
        </pc:picChg>
      </pc:sldChg>
      <pc:sldChg chg="delSp modSp add del mod modNotes">
        <pc:chgData name="Moumita Maji" userId="3b33f49788729447" providerId="LiveId" clId="{FB98BC38-A6CF-41BC-A5B9-0B1794B709AC}" dt="2025-07-10T05:59:48.165" v="5855" actId="47"/>
        <pc:sldMkLst>
          <pc:docMk/>
          <pc:sldMk cId="3753684376" sldId="326"/>
        </pc:sldMkLst>
        <pc:spChg chg="mod">
          <ac:chgData name="Moumita Maji" userId="3b33f49788729447" providerId="LiveId" clId="{FB98BC38-A6CF-41BC-A5B9-0B1794B709AC}" dt="2025-07-10T05:56:48.563" v="5810" actId="1076"/>
          <ac:spMkLst>
            <pc:docMk/>
            <pc:sldMk cId="3753684376" sldId="326"/>
            <ac:spMk id="3" creationId="{96C2C23A-BC0D-133C-8FEA-AD9F66392CE3}"/>
          </ac:spMkLst>
        </pc:spChg>
      </pc:sldChg>
      <pc:sldChg chg="addSp delSp modSp add mod">
        <pc:chgData name="Moumita Maji" userId="3b33f49788729447" providerId="LiveId" clId="{FB98BC38-A6CF-41BC-A5B9-0B1794B709AC}" dt="2025-07-10T06:27:25.337" v="6054"/>
        <pc:sldMkLst>
          <pc:docMk/>
          <pc:sldMk cId="3317082789" sldId="327"/>
        </pc:sldMkLst>
        <pc:spChg chg="mod">
          <ac:chgData name="Moumita Maji" userId="3b33f49788729447" providerId="LiveId" clId="{FB98BC38-A6CF-41BC-A5B9-0B1794B709AC}" dt="2025-06-30T12:09:09.998" v="747" actId="1076"/>
          <ac:spMkLst>
            <pc:docMk/>
            <pc:sldMk cId="3317082789" sldId="327"/>
            <ac:spMk id="2" creationId="{22803F6B-AAB0-FDF0-91DF-ADB4B8883070}"/>
          </ac:spMkLst>
        </pc:spChg>
        <pc:spChg chg="mod">
          <ac:chgData name="Moumita Maji" userId="3b33f49788729447" providerId="LiveId" clId="{FB98BC38-A6CF-41BC-A5B9-0B1794B709AC}" dt="2025-06-30T12:27:02.581" v="876" actId="20577"/>
          <ac:spMkLst>
            <pc:docMk/>
            <pc:sldMk cId="3317082789" sldId="327"/>
            <ac:spMk id="3" creationId="{0AD13F95-B8D3-2173-7157-0038D5E0EBEE}"/>
          </ac:spMkLst>
        </pc:spChg>
        <pc:spChg chg="mod">
          <ac:chgData name="Moumita Maji" userId="3b33f49788729447" providerId="LiveId" clId="{FB98BC38-A6CF-41BC-A5B9-0B1794B709AC}" dt="2025-06-30T12:14:57.674" v="798" actId="1076"/>
          <ac:spMkLst>
            <pc:docMk/>
            <pc:sldMk cId="3317082789" sldId="327"/>
            <ac:spMk id="6" creationId="{ADC716F2-BC3D-3D29-5C53-25B14226BA89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3317082789" sldId="327"/>
            <ac:spMk id="23" creationId="{C277DD66-A8C6-6962-6FCD-A8245B1390AB}"/>
          </ac:spMkLst>
        </pc:spChg>
        <pc:picChg chg="add mod">
          <ac:chgData name="Moumita Maji" userId="3b33f49788729447" providerId="LiveId" clId="{FB98BC38-A6CF-41BC-A5B9-0B1794B709AC}" dt="2025-06-30T12:26:30.619" v="824" actId="1076"/>
          <ac:picMkLst>
            <pc:docMk/>
            <pc:sldMk cId="3317082789" sldId="327"/>
            <ac:picMk id="13" creationId="{0392DF64-6C14-B58E-2C53-5A5A23CF2B96}"/>
          </ac:picMkLst>
        </pc:picChg>
      </pc:sldChg>
      <pc:sldChg chg="addSp delSp modSp add mod ord">
        <pc:chgData name="Moumita Maji" userId="3b33f49788729447" providerId="LiveId" clId="{FB98BC38-A6CF-41BC-A5B9-0B1794B709AC}" dt="2025-07-11T02:17:52.767" v="6714" actId="20577"/>
        <pc:sldMkLst>
          <pc:docMk/>
          <pc:sldMk cId="2716223991" sldId="328"/>
        </pc:sldMkLst>
        <pc:spChg chg="mod">
          <ac:chgData name="Moumita Maji" userId="3b33f49788729447" providerId="LiveId" clId="{FB98BC38-A6CF-41BC-A5B9-0B1794B709AC}" dt="2025-06-30T12:50:47.368" v="918" actId="1076"/>
          <ac:spMkLst>
            <pc:docMk/>
            <pc:sldMk cId="2716223991" sldId="328"/>
            <ac:spMk id="2" creationId="{B6C97FC4-A45E-0F54-12EB-D30BFB9722CA}"/>
          </ac:spMkLst>
        </pc:spChg>
        <pc:spChg chg="mod">
          <ac:chgData name="Moumita Maji" userId="3b33f49788729447" providerId="LiveId" clId="{FB98BC38-A6CF-41BC-A5B9-0B1794B709AC}" dt="2025-07-01T05:44:04.058" v="951" actId="1076"/>
          <ac:spMkLst>
            <pc:docMk/>
            <pc:sldMk cId="2716223991" sldId="328"/>
            <ac:spMk id="3" creationId="{6B126182-CD00-3833-2D6F-0DFB383191B0}"/>
          </ac:spMkLst>
        </pc:spChg>
        <pc:spChg chg="add mod">
          <ac:chgData name="Moumita Maji" userId="3b33f49788729447" providerId="LiveId" clId="{FB98BC38-A6CF-41BC-A5B9-0B1794B709AC}" dt="2025-07-10T06:02:36.337" v="5876" actId="1076"/>
          <ac:spMkLst>
            <pc:docMk/>
            <pc:sldMk cId="2716223991" sldId="328"/>
            <ac:spMk id="7" creationId="{C0646B81-333D-37AD-1264-5A3E12FFF65A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2716223991" sldId="328"/>
            <ac:spMk id="23" creationId="{D7605467-E2A5-3280-B0B7-2DAA8875652D}"/>
          </ac:spMkLst>
        </pc:spChg>
        <pc:graphicFrameChg chg="add mod modGraphic">
          <ac:chgData name="Moumita Maji" userId="3b33f49788729447" providerId="LiveId" clId="{FB98BC38-A6CF-41BC-A5B9-0B1794B709AC}" dt="2025-07-11T02:17:52.767" v="6714" actId="20577"/>
          <ac:graphicFrameMkLst>
            <pc:docMk/>
            <pc:sldMk cId="2716223991" sldId="328"/>
            <ac:graphicFrameMk id="15" creationId="{4D1EF956-A665-6FC6-A8C7-ED1A6FDB5690}"/>
          </ac:graphicFrameMkLst>
        </pc:graphicFrameChg>
        <pc:picChg chg="add del mod">
          <ac:chgData name="Moumita Maji" userId="3b33f49788729447" providerId="LiveId" clId="{FB98BC38-A6CF-41BC-A5B9-0B1794B709AC}" dt="2025-07-10T06:02:38.656" v="5877" actId="478"/>
          <ac:picMkLst>
            <pc:docMk/>
            <pc:sldMk cId="2716223991" sldId="328"/>
            <ac:picMk id="5" creationId="{0018C7C5-61EA-81AE-3BCF-A4A5549A1DA3}"/>
          </ac:picMkLst>
        </pc:picChg>
        <pc:picChg chg="add mod">
          <ac:chgData name="Moumita Maji" userId="3b33f49788729447" providerId="LiveId" clId="{FB98BC38-A6CF-41BC-A5B9-0B1794B709AC}" dt="2025-07-10T06:01:59.387" v="5869" actId="1076"/>
          <ac:picMkLst>
            <pc:docMk/>
            <pc:sldMk cId="2716223991" sldId="328"/>
            <ac:picMk id="8" creationId="{47542EA1-193F-3ED1-B4F3-A7EEE61B0650}"/>
          </ac:picMkLst>
        </pc:picChg>
      </pc:sldChg>
      <pc:sldChg chg="addSp delSp modSp new del mod">
        <pc:chgData name="Moumita Maji" userId="3b33f49788729447" providerId="LiveId" clId="{FB98BC38-A6CF-41BC-A5B9-0B1794B709AC}" dt="2025-07-09T06:57:49.683" v="5748" actId="47"/>
        <pc:sldMkLst>
          <pc:docMk/>
          <pc:sldMk cId="3210778465" sldId="329"/>
        </pc:sldMkLst>
      </pc:sldChg>
      <pc:sldChg chg="addSp delSp modSp new del mod modClrScheme chgLayout">
        <pc:chgData name="Moumita Maji" userId="3b33f49788729447" providerId="LiveId" clId="{FB98BC38-A6CF-41BC-A5B9-0B1794B709AC}" dt="2025-07-07T06:35:43.963" v="2234" actId="47"/>
        <pc:sldMkLst>
          <pc:docMk/>
          <pc:sldMk cId="2695342468" sldId="330"/>
        </pc:sldMkLst>
      </pc:sldChg>
      <pc:sldChg chg="addSp delSp modSp add del mod modNotesTx">
        <pc:chgData name="Moumita Maji" userId="3b33f49788729447" providerId="LiveId" clId="{FB98BC38-A6CF-41BC-A5B9-0B1794B709AC}" dt="2025-07-07T07:38:25.654" v="2851" actId="47"/>
        <pc:sldMkLst>
          <pc:docMk/>
          <pc:sldMk cId="1158059014" sldId="331"/>
        </pc:sldMkLst>
      </pc:sldChg>
      <pc:sldChg chg="addSp delSp modSp add del mod ord">
        <pc:chgData name="Moumita Maji" userId="3b33f49788729447" providerId="LiveId" clId="{FB98BC38-A6CF-41BC-A5B9-0B1794B709AC}" dt="2025-07-07T06:48:56.693" v="2534" actId="47"/>
        <pc:sldMkLst>
          <pc:docMk/>
          <pc:sldMk cId="3358607242" sldId="332"/>
        </pc:sldMkLst>
      </pc:sldChg>
      <pc:sldChg chg="new del ord">
        <pc:chgData name="Moumita Maji" userId="3b33f49788729447" providerId="LiveId" clId="{FB98BC38-A6CF-41BC-A5B9-0B1794B709AC}" dt="2025-07-09T06:57:51.539" v="5750" actId="47"/>
        <pc:sldMkLst>
          <pc:docMk/>
          <pc:sldMk cId="3712503989" sldId="333"/>
        </pc:sldMkLst>
      </pc:sldChg>
      <pc:sldChg chg="addSp delSp modSp add mod ord">
        <pc:chgData name="Moumita Maji" userId="3b33f49788729447" providerId="LiveId" clId="{FB98BC38-A6CF-41BC-A5B9-0B1794B709AC}" dt="2025-07-11T02:19:04.196" v="6715" actId="14100"/>
        <pc:sldMkLst>
          <pc:docMk/>
          <pc:sldMk cId="1594777046" sldId="334"/>
        </pc:sldMkLst>
        <pc:spChg chg="add del mod">
          <ac:chgData name="Moumita Maji" userId="3b33f49788729447" providerId="LiveId" clId="{FB98BC38-A6CF-41BC-A5B9-0B1794B709AC}" dt="2025-07-10T17:05:26.218" v="6132" actId="478"/>
          <ac:spMkLst>
            <pc:docMk/>
            <pc:sldMk cId="1594777046" sldId="334"/>
            <ac:spMk id="2" creationId="{11DC72AF-A285-0A17-002C-077A67BD132B}"/>
          </ac:spMkLst>
        </pc:spChg>
        <pc:spChg chg="mod">
          <ac:chgData name="Moumita Maji" userId="3b33f49788729447" providerId="LiveId" clId="{FB98BC38-A6CF-41BC-A5B9-0B1794B709AC}" dt="2025-07-10T06:24:49.873" v="6033" actId="20577"/>
          <ac:spMkLst>
            <pc:docMk/>
            <pc:sldMk cId="1594777046" sldId="334"/>
            <ac:spMk id="3" creationId="{07455712-5CC1-2368-E3B0-34F4B3378AEC}"/>
          </ac:spMkLst>
        </pc:spChg>
        <pc:spChg chg="add mod">
          <ac:chgData name="Moumita Maji" userId="3b33f49788729447" providerId="LiveId" clId="{FB98BC38-A6CF-41BC-A5B9-0B1794B709AC}" dt="2025-07-10T17:08:43.757" v="6151" actId="1076"/>
          <ac:spMkLst>
            <pc:docMk/>
            <pc:sldMk cId="1594777046" sldId="334"/>
            <ac:spMk id="5" creationId="{142D002A-E4AB-21DB-E323-50E21031AC4F}"/>
          </ac:spMkLst>
        </pc:spChg>
        <pc:spChg chg="add mod">
          <ac:chgData name="Moumita Maji" userId="3b33f49788729447" providerId="LiveId" clId="{FB98BC38-A6CF-41BC-A5B9-0B1794B709AC}" dt="2025-07-10T17:10:03.963" v="6156" actId="14100"/>
          <ac:spMkLst>
            <pc:docMk/>
            <pc:sldMk cId="1594777046" sldId="334"/>
            <ac:spMk id="8" creationId="{121AC297-8129-EF8B-F4BA-F45B4F60FA58}"/>
          </ac:spMkLst>
        </pc:spChg>
        <pc:spChg chg="add mod">
          <ac:chgData name="Moumita Maji" userId="3b33f49788729447" providerId="LiveId" clId="{FB98BC38-A6CF-41BC-A5B9-0B1794B709AC}" dt="2025-07-10T17:11:17.686" v="6164" actId="1076"/>
          <ac:spMkLst>
            <pc:docMk/>
            <pc:sldMk cId="1594777046" sldId="334"/>
            <ac:spMk id="9" creationId="{A49DB320-A105-B399-687A-706D3BE422C5}"/>
          </ac:spMkLst>
        </pc:spChg>
        <pc:spChg chg="add mod">
          <ac:chgData name="Moumita Maji" userId="3b33f49788729447" providerId="LiveId" clId="{FB98BC38-A6CF-41BC-A5B9-0B1794B709AC}" dt="2025-07-10T17:11:44.575" v="6171" actId="1076"/>
          <ac:spMkLst>
            <pc:docMk/>
            <pc:sldMk cId="1594777046" sldId="334"/>
            <ac:spMk id="10" creationId="{47E0D22A-480B-32B4-435C-55218B21B245}"/>
          </ac:spMkLst>
        </pc:spChg>
        <pc:spChg chg="add mod">
          <ac:chgData name="Moumita Maji" userId="3b33f49788729447" providerId="LiveId" clId="{FB98BC38-A6CF-41BC-A5B9-0B1794B709AC}" dt="2025-07-10T17:06:37.242" v="6140" actId="1076"/>
          <ac:spMkLst>
            <pc:docMk/>
            <pc:sldMk cId="1594777046" sldId="334"/>
            <ac:spMk id="12" creationId="{68B5CC89-F837-6DC9-4EED-E60720205666}"/>
          </ac:spMkLst>
        </pc:spChg>
        <pc:spChg chg="add mod">
          <ac:chgData name="Moumita Maji" userId="3b33f49788729447" providerId="LiveId" clId="{FB98BC38-A6CF-41BC-A5B9-0B1794B709AC}" dt="2025-07-10T17:06:53.953" v="6144" actId="20577"/>
          <ac:spMkLst>
            <pc:docMk/>
            <pc:sldMk cId="1594777046" sldId="334"/>
            <ac:spMk id="14" creationId="{958A14C8-859B-531A-B885-2632394F0B31}"/>
          </ac:spMkLst>
        </pc:spChg>
        <pc:spChg chg="add mod">
          <ac:chgData name="Moumita Maji" userId="3b33f49788729447" providerId="LiveId" clId="{FB98BC38-A6CF-41BC-A5B9-0B1794B709AC}" dt="2025-07-10T17:16:21.030" v="6220" actId="20577"/>
          <ac:spMkLst>
            <pc:docMk/>
            <pc:sldMk cId="1594777046" sldId="334"/>
            <ac:spMk id="18" creationId="{083CD255-E8F8-10B1-9AF5-837622B82A87}"/>
          </ac:spMkLst>
        </pc:spChg>
        <pc:spChg chg="add mod">
          <ac:chgData name="Moumita Maji" userId="3b33f49788729447" providerId="LiveId" clId="{FB98BC38-A6CF-41BC-A5B9-0B1794B709AC}" dt="2025-07-10T17:16:50.520" v="6237" actId="1076"/>
          <ac:spMkLst>
            <pc:docMk/>
            <pc:sldMk cId="1594777046" sldId="334"/>
            <ac:spMk id="19" creationId="{8DF5220C-8849-AD1F-1BD5-300A05344329}"/>
          </ac:spMkLst>
        </pc:spChg>
        <pc:spChg chg="add mod">
          <ac:chgData name="Moumita Maji" userId="3b33f49788729447" providerId="LiveId" clId="{FB98BC38-A6CF-41BC-A5B9-0B1794B709AC}" dt="2025-07-10T17:19:08.524" v="6248" actId="1076"/>
          <ac:spMkLst>
            <pc:docMk/>
            <pc:sldMk cId="1594777046" sldId="334"/>
            <ac:spMk id="27" creationId="{B53CB088-2786-3BE0-6F45-4034627D9FD8}"/>
          </ac:spMkLst>
        </pc:spChg>
        <pc:spChg chg="add mod">
          <ac:chgData name="Moumita Maji" userId="3b33f49788729447" providerId="LiveId" clId="{FB98BC38-A6CF-41BC-A5B9-0B1794B709AC}" dt="2025-07-07T06:06:03.533" v="1805" actId="1076"/>
          <ac:spMkLst>
            <pc:docMk/>
            <pc:sldMk cId="1594777046" sldId="334"/>
            <ac:spMk id="28" creationId="{14FAA50E-A4FB-A77C-FE4D-326F9B1A9E40}"/>
          </ac:spMkLst>
        </pc:spChg>
        <pc:spChg chg="add mod">
          <ac:chgData name="Moumita Maji" userId="3b33f49788729447" providerId="LiveId" clId="{FB98BC38-A6CF-41BC-A5B9-0B1794B709AC}" dt="2025-07-07T06:10:42.442" v="1827" actId="1076"/>
          <ac:spMkLst>
            <pc:docMk/>
            <pc:sldMk cId="1594777046" sldId="334"/>
            <ac:spMk id="29" creationId="{5B5654E9-B51F-7C57-203F-D842ECF6E19A}"/>
          </ac:spMkLst>
        </pc:spChg>
        <pc:spChg chg="add mod">
          <ac:chgData name="Moumita Maji" userId="3b33f49788729447" providerId="LiveId" clId="{FB98BC38-A6CF-41BC-A5B9-0B1794B709AC}" dt="2025-07-10T17:19:48.469" v="6268" actId="1076"/>
          <ac:spMkLst>
            <pc:docMk/>
            <pc:sldMk cId="1594777046" sldId="334"/>
            <ac:spMk id="30" creationId="{BD7676A1-67A1-2B1E-D320-A00F50866676}"/>
          </ac:spMkLst>
        </pc:spChg>
        <pc:spChg chg="add mod ord">
          <ac:chgData name="Moumita Maji" userId="3b33f49788729447" providerId="LiveId" clId="{FB98BC38-A6CF-41BC-A5B9-0B1794B709AC}" dt="2025-07-10T18:12:59.671" v="6683" actId="1076"/>
          <ac:spMkLst>
            <pc:docMk/>
            <pc:sldMk cId="1594777046" sldId="334"/>
            <ac:spMk id="31" creationId="{F0CB83B5-D282-B6AF-7E07-8A91BD1DD777}"/>
          </ac:spMkLst>
        </pc:spChg>
        <pc:spChg chg="add mod">
          <ac:chgData name="Moumita Maji" userId="3b33f49788729447" providerId="LiveId" clId="{FB98BC38-A6CF-41BC-A5B9-0B1794B709AC}" dt="2025-07-10T18:13:11.903" v="6684" actId="1076"/>
          <ac:spMkLst>
            <pc:docMk/>
            <pc:sldMk cId="1594777046" sldId="334"/>
            <ac:spMk id="33" creationId="{3424A752-3465-9280-D5F3-12D14A22F3EC}"/>
          </ac:spMkLst>
        </pc:spChg>
        <pc:spChg chg="add mod ord">
          <ac:chgData name="Moumita Maji" userId="3b33f49788729447" providerId="LiveId" clId="{FB98BC38-A6CF-41BC-A5B9-0B1794B709AC}" dt="2025-07-10T17:10:38.526" v="6157" actId="1076"/>
          <ac:spMkLst>
            <pc:docMk/>
            <pc:sldMk cId="1594777046" sldId="334"/>
            <ac:spMk id="34" creationId="{14DC77E1-7868-0217-6308-2D41CAF91FFD}"/>
          </ac:spMkLst>
        </pc:spChg>
        <pc:spChg chg="add mod">
          <ac:chgData name="Moumita Maji" userId="3b33f49788729447" providerId="LiveId" clId="{FB98BC38-A6CF-41BC-A5B9-0B1794B709AC}" dt="2025-07-07T06:18:39.939" v="1988" actId="12"/>
          <ac:spMkLst>
            <pc:docMk/>
            <pc:sldMk cId="1594777046" sldId="334"/>
            <ac:spMk id="38" creationId="{9BBAE892-0AED-BA6F-8E8A-653096265A37}"/>
          </ac:spMkLst>
        </pc:spChg>
        <pc:picChg chg="add mod modCrop">
          <ac:chgData name="Moumita Maji" userId="3b33f49788729447" providerId="LiveId" clId="{FB98BC38-A6CF-41BC-A5B9-0B1794B709AC}" dt="2025-07-10T18:12:48.360" v="6681" actId="1076"/>
          <ac:picMkLst>
            <pc:docMk/>
            <pc:sldMk cId="1594777046" sldId="334"/>
            <ac:picMk id="7" creationId="{7A650F44-2FBD-8790-A7A2-C54DFD0566F2}"/>
          </ac:picMkLst>
        </pc:picChg>
        <pc:picChg chg="add mod modCrop">
          <ac:chgData name="Moumita Maji" userId="3b33f49788729447" providerId="LiveId" clId="{FB98BC38-A6CF-41BC-A5B9-0B1794B709AC}" dt="2025-07-07T06:05:43.730" v="1802" actId="1076"/>
          <ac:picMkLst>
            <pc:docMk/>
            <pc:sldMk cId="1594777046" sldId="334"/>
            <ac:picMk id="17" creationId="{62286C4B-4565-0391-810F-EDAFA4A0BAA0}"/>
          </ac:picMkLst>
        </pc:picChg>
        <pc:picChg chg="add mod modCrop">
          <ac:chgData name="Moumita Maji" userId="3b33f49788729447" providerId="LiveId" clId="{FB98BC38-A6CF-41BC-A5B9-0B1794B709AC}" dt="2025-07-11T02:19:04.196" v="6715" actId="14100"/>
          <ac:picMkLst>
            <pc:docMk/>
            <pc:sldMk cId="1594777046" sldId="334"/>
            <ac:picMk id="20" creationId="{F5F3EB0B-3051-F5E0-1855-33604CE1EBD3}"/>
          </ac:picMkLst>
        </pc:picChg>
        <pc:picChg chg="add mod modCrop">
          <ac:chgData name="Moumita Maji" userId="3b33f49788729447" providerId="LiveId" clId="{FB98BC38-A6CF-41BC-A5B9-0B1794B709AC}" dt="2025-07-06T13:03:12.815" v="1654" actId="1076"/>
          <ac:picMkLst>
            <pc:docMk/>
            <pc:sldMk cId="1594777046" sldId="334"/>
            <ac:picMk id="22" creationId="{D9AA8D90-E16D-CB60-78E7-D57C0797E30C}"/>
          </ac:picMkLst>
        </pc:picChg>
        <pc:picChg chg="add mod modCrop">
          <ac:chgData name="Moumita Maji" userId="3b33f49788729447" providerId="LiveId" clId="{FB98BC38-A6CF-41BC-A5B9-0B1794B709AC}" dt="2025-07-07T06:14:15.545" v="1848" actId="1076"/>
          <ac:picMkLst>
            <pc:docMk/>
            <pc:sldMk cId="1594777046" sldId="334"/>
            <ac:picMk id="24" creationId="{7BD99D97-D745-067B-FE0C-36404C57F48A}"/>
          </ac:picMkLst>
        </pc:picChg>
        <pc:picChg chg="add mod modCrop">
          <ac:chgData name="Moumita Maji" userId="3b33f49788729447" providerId="LiveId" clId="{FB98BC38-A6CF-41BC-A5B9-0B1794B709AC}" dt="2025-07-10T17:19:56.452" v="6269" actId="14100"/>
          <ac:picMkLst>
            <pc:docMk/>
            <pc:sldMk cId="1594777046" sldId="334"/>
            <ac:picMk id="26" creationId="{E091726B-1677-A23C-4433-6A1FCEAE0253}"/>
          </ac:picMkLst>
        </pc:picChg>
        <pc:cxnChg chg="add mod">
          <ac:chgData name="Moumita Maji" userId="3b33f49788729447" providerId="LiveId" clId="{FB98BC38-A6CF-41BC-A5B9-0B1794B709AC}" dt="2025-07-10T17:14:21.340" v="6185" actId="208"/>
          <ac:cxnSpMkLst>
            <pc:docMk/>
            <pc:sldMk cId="1594777046" sldId="334"/>
            <ac:cxnSpMk id="13" creationId="{6C3BA2CA-7B8C-60D4-6D74-E8F3101E85DB}"/>
          </ac:cxnSpMkLst>
        </pc:cxnChg>
        <pc:cxnChg chg="add mod">
          <ac:chgData name="Moumita Maji" userId="3b33f49788729447" providerId="LiveId" clId="{FB98BC38-A6CF-41BC-A5B9-0B1794B709AC}" dt="2025-07-10T17:14:28.482" v="6186" actId="208"/>
          <ac:cxnSpMkLst>
            <pc:docMk/>
            <pc:sldMk cId="1594777046" sldId="334"/>
            <ac:cxnSpMk id="16" creationId="{F0343E15-5F1B-5E7A-CCEB-3FA7FDF18925}"/>
          </ac:cxnSpMkLst>
        </pc:cxnChg>
        <pc:cxnChg chg="add mod">
          <ac:chgData name="Moumita Maji" userId="3b33f49788729447" providerId="LiveId" clId="{FB98BC38-A6CF-41BC-A5B9-0B1794B709AC}" dt="2025-07-10T17:17:40.823" v="6241" actId="1076"/>
          <ac:cxnSpMkLst>
            <pc:docMk/>
            <pc:sldMk cId="1594777046" sldId="334"/>
            <ac:cxnSpMk id="21" creationId="{8629B090-FDC2-22F9-491C-E368A4BFD7B5}"/>
          </ac:cxnSpMkLst>
        </pc:cxnChg>
        <pc:cxnChg chg="add mod">
          <ac:chgData name="Moumita Maji" userId="3b33f49788729447" providerId="LiveId" clId="{FB98BC38-A6CF-41BC-A5B9-0B1794B709AC}" dt="2025-07-10T17:17:58.743" v="6243" actId="1076"/>
          <ac:cxnSpMkLst>
            <pc:docMk/>
            <pc:sldMk cId="1594777046" sldId="334"/>
            <ac:cxnSpMk id="23" creationId="{48F923C9-E84B-6801-103D-9B82DFC0C393}"/>
          </ac:cxnSpMkLst>
        </pc:cxnChg>
      </pc:sldChg>
      <pc:sldChg chg="addSp delSp modSp new del mod">
        <pc:chgData name="Moumita Maji" userId="3b33f49788729447" providerId="LiveId" clId="{FB98BC38-A6CF-41BC-A5B9-0B1794B709AC}" dt="2025-07-10T06:22:27.601" v="6002" actId="47"/>
        <pc:sldMkLst>
          <pc:docMk/>
          <pc:sldMk cId="2160880091" sldId="335"/>
        </pc:sldMkLst>
        <pc:spChg chg="del">
          <ac:chgData name="Moumita Maji" userId="3b33f49788729447" providerId="LiveId" clId="{FB98BC38-A6CF-41BC-A5B9-0B1794B709AC}" dt="2025-07-10T06:22:24.933" v="6001" actId="478"/>
          <ac:spMkLst>
            <pc:docMk/>
            <pc:sldMk cId="2160880091" sldId="335"/>
            <ac:spMk id="2" creationId="{63A9B265-B579-0B24-D3DA-80C174979520}"/>
          </ac:spMkLst>
        </pc:spChg>
        <pc:spChg chg="add del mod ord">
          <ac:chgData name="Moumita Maji" userId="3b33f49788729447" providerId="LiveId" clId="{FB98BC38-A6CF-41BC-A5B9-0B1794B709AC}" dt="2025-07-10T06:22:24.933" v="6001" actId="478"/>
          <ac:spMkLst>
            <pc:docMk/>
            <pc:sldMk cId="2160880091" sldId="335"/>
            <ac:spMk id="3" creationId="{74528844-5310-23C6-CD15-0909AF129A5A}"/>
          </ac:spMkLst>
        </pc:spChg>
        <pc:spChg chg="add del mod">
          <ac:chgData name="Moumita Maji" userId="3b33f49788729447" providerId="LiveId" clId="{FB98BC38-A6CF-41BC-A5B9-0B1794B709AC}" dt="2025-07-10T06:22:24.933" v="6001" actId="478"/>
          <ac:spMkLst>
            <pc:docMk/>
            <pc:sldMk cId="2160880091" sldId="335"/>
            <ac:spMk id="4" creationId="{A519EDDE-F4F7-1E04-438C-4C27A2340335}"/>
          </ac:spMkLst>
        </pc:spChg>
      </pc:sldChg>
      <pc:sldChg chg="addSp delSp modSp add mod">
        <pc:chgData name="Moumita Maji" userId="3b33f49788729447" providerId="LiveId" clId="{FB98BC38-A6CF-41BC-A5B9-0B1794B709AC}" dt="2025-07-11T06:24:30.762" v="6805" actId="1076"/>
        <pc:sldMkLst>
          <pc:docMk/>
          <pc:sldMk cId="1288756313" sldId="336"/>
        </pc:sldMkLst>
        <pc:spChg chg="mod">
          <ac:chgData name="Moumita Maji" userId="3b33f49788729447" providerId="LiveId" clId="{FB98BC38-A6CF-41BC-A5B9-0B1794B709AC}" dt="2025-07-10T06:24:56.787" v="6034" actId="1076"/>
          <ac:spMkLst>
            <pc:docMk/>
            <pc:sldMk cId="1288756313" sldId="336"/>
            <ac:spMk id="3" creationId="{E1CF6A0A-75F1-CB4B-8D52-1D3B9C83EB10}"/>
          </ac:spMkLst>
        </pc:spChg>
        <pc:spChg chg="add mod">
          <ac:chgData name="Moumita Maji" userId="3b33f49788729447" providerId="LiveId" clId="{FB98BC38-A6CF-41BC-A5B9-0B1794B709AC}" dt="2025-07-10T17:13:01.962" v="6180" actId="207"/>
          <ac:spMkLst>
            <pc:docMk/>
            <pc:sldMk cId="1288756313" sldId="336"/>
            <ac:spMk id="6" creationId="{5230904D-BCB4-DD9E-B782-42A5475707C7}"/>
          </ac:spMkLst>
        </pc:spChg>
        <pc:spChg chg="add mod">
          <ac:chgData name="Moumita Maji" userId="3b33f49788729447" providerId="LiveId" clId="{FB98BC38-A6CF-41BC-A5B9-0B1794B709AC}" dt="2025-07-10T17:21:23.880" v="6278" actId="1076"/>
          <ac:spMkLst>
            <pc:docMk/>
            <pc:sldMk cId="1288756313" sldId="336"/>
            <ac:spMk id="7" creationId="{BEAB21CF-ECD9-E256-9457-B680EC704E61}"/>
          </ac:spMkLst>
        </pc:spChg>
        <pc:spChg chg="add mod">
          <ac:chgData name="Moumita Maji" userId="3b33f49788729447" providerId="LiveId" clId="{FB98BC38-A6CF-41BC-A5B9-0B1794B709AC}" dt="2025-07-07T06:26:37.328" v="2089" actId="5793"/>
          <ac:spMkLst>
            <pc:docMk/>
            <pc:sldMk cId="1288756313" sldId="336"/>
            <ac:spMk id="8" creationId="{BFB967BF-95C4-1BC2-0017-B5D28E3918F1}"/>
          </ac:spMkLst>
        </pc:spChg>
        <pc:spChg chg="add mod">
          <ac:chgData name="Moumita Maji" userId="3b33f49788729447" providerId="LiveId" clId="{FB98BC38-A6CF-41BC-A5B9-0B1794B709AC}" dt="2025-07-11T06:24:02.246" v="6797" actId="20577"/>
          <ac:spMkLst>
            <pc:docMk/>
            <pc:sldMk cId="1288756313" sldId="336"/>
            <ac:spMk id="12" creationId="{EA77D4C2-2C5E-CDB4-3FEC-12D19D9AEF81}"/>
          </ac:spMkLst>
        </pc:spChg>
        <pc:spChg chg="add mod">
          <ac:chgData name="Moumita Maji" userId="3b33f49788729447" providerId="LiveId" clId="{FB98BC38-A6CF-41BC-A5B9-0B1794B709AC}" dt="2025-07-11T06:24:30.762" v="6805" actId="1076"/>
          <ac:spMkLst>
            <pc:docMk/>
            <pc:sldMk cId="1288756313" sldId="336"/>
            <ac:spMk id="14" creationId="{01450FB3-2853-7A2B-0812-C977232E2349}"/>
          </ac:spMkLst>
        </pc:spChg>
        <pc:spChg chg="add mod">
          <ac:chgData name="Moumita Maji" userId="3b33f49788729447" providerId="LiveId" clId="{FB98BC38-A6CF-41BC-A5B9-0B1794B709AC}" dt="2025-07-10T17:23:52.366" v="6308" actId="122"/>
          <ac:spMkLst>
            <pc:docMk/>
            <pc:sldMk cId="1288756313" sldId="336"/>
            <ac:spMk id="19" creationId="{4153A34E-A19D-185D-F044-BC17209FBD98}"/>
          </ac:spMkLst>
        </pc:spChg>
        <pc:spChg chg="mod">
          <ac:chgData name="Moumita Maji" userId="3b33f49788729447" providerId="LiveId" clId="{FB98BC38-A6CF-41BC-A5B9-0B1794B709AC}" dt="2025-07-07T06:33:37.054" v="2231" actId="20577"/>
          <ac:spMkLst>
            <pc:docMk/>
            <pc:sldMk cId="1288756313" sldId="336"/>
            <ac:spMk id="28" creationId="{4BD19370-EA9B-D8EF-8E4D-C0BC5FA16E41}"/>
          </ac:spMkLst>
        </pc:spChg>
        <pc:spChg chg="mod">
          <ac:chgData name="Moumita Maji" userId="3b33f49788729447" providerId="LiveId" clId="{FB98BC38-A6CF-41BC-A5B9-0B1794B709AC}" dt="2025-07-07T06:31:41.777" v="2161" actId="14100"/>
          <ac:spMkLst>
            <pc:docMk/>
            <pc:sldMk cId="1288756313" sldId="336"/>
            <ac:spMk id="29" creationId="{CBA391D4-90F5-68F6-447D-0632A883AD36}"/>
          </ac:spMkLst>
        </pc:spChg>
        <pc:spChg chg="mod">
          <ac:chgData name="Moumita Maji" userId="3b33f49788729447" providerId="LiveId" clId="{FB98BC38-A6CF-41BC-A5B9-0B1794B709AC}" dt="2025-07-07T06:29:27.814" v="2145" actId="1076"/>
          <ac:spMkLst>
            <pc:docMk/>
            <pc:sldMk cId="1288756313" sldId="336"/>
            <ac:spMk id="31" creationId="{7ADF5EFF-1397-CCEC-B460-0862C3159CC8}"/>
          </ac:spMkLst>
        </pc:spChg>
        <pc:spChg chg="mod">
          <ac:chgData name="Moumita Maji" userId="3b33f49788729447" providerId="LiveId" clId="{FB98BC38-A6CF-41BC-A5B9-0B1794B709AC}" dt="2025-07-07T06:33:41.183" v="2233" actId="20577"/>
          <ac:spMkLst>
            <pc:docMk/>
            <pc:sldMk cId="1288756313" sldId="336"/>
            <ac:spMk id="33" creationId="{68554347-6814-6077-F1AA-5CCB0E6A03E9}"/>
          </ac:spMkLst>
        </pc:spChg>
        <pc:spChg chg="mod">
          <ac:chgData name="Moumita Maji" userId="3b33f49788729447" providerId="LiveId" clId="{FB98BC38-A6CF-41BC-A5B9-0B1794B709AC}" dt="2025-07-10T17:22:38.204" v="6288"/>
          <ac:spMkLst>
            <pc:docMk/>
            <pc:sldMk cId="1288756313" sldId="336"/>
            <ac:spMk id="34" creationId="{AC332D33-5C67-05AF-D2BD-0A6621826680}"/>
          </ac:spMkLst>
        </pc:spChg>
        <pc:spChg chg="mod">
          <ac:chgData name="Moumita Maji" userId="3b33f49788729447" providerId="LiveId" clId="{FB98BC38-A6CF-41BC-A5B9-0B1794B709AC}" dt="2025-07-07T06:28:39.022" v="2140" actId="20577"/>
          <ac:spMkLst>
            <pc:docMk/>
            <pc:sldMk cId="1288756313" sldId="336"/>
            <ac:spMk id="38" creationId="{BBD3FE0F-04D1-A662-C3EE-8F32DFB5E651}"/>
          </ac:spMkLst>
        </pc:spChg>
        <pc:picChg chg="add mod">
          <ac:chgData name="Moumita Maji" userId="3b33f49788729447" providerId="LiveId" clId="{FB98BC38-A6CF-41BC-A5B9-0B1794B709AC}" dt="2025-07-07T06:20:33.057" v="2001" actId="1076"/>
          <ac:picMkLst>
            <pc:docMk/>
            <pc:sldMk cId="1288756313" sldId="336"/>
            <ac:picMk id="2" creationId="{DB987FAB-C1A4-1325-1C52-A9828D538A9A}"/>
          </ac:picMkLst>
        </pc:picChg>
        <pc:picChg chg="add mod modCrop">
          <ac:chgData name="Moumita Maji" userId="3b33f49788729447" providerId="LiveId" clId="{FB98BC38-A6CF-41BC-A5B9-0B1794B709AC}" dt="2025-07-10T17:21:30.267" v="6279" actId="1076"/>
          <ac:picMkLst>
            <pc:docMk/>
            <pc:sldMk cId="1288756313" sldId="336"/>
            <ac:picMk id="4" creationId="{7CF80187-57EA-5C74-5777-A3F46C40BC58}"/>
          </ac:picMkLst>
        </pc:picChg>
        <pc:picChg chg="add mod">
          <ac:chgData name="Moumita Maji" userId="3b33f49788729447" providerId="LiveId" clId="{FB98BC38-A6CF-41BC-A5B9-0B1794B709AC}" dt="2025-07-10T17:20:50.141" v="6270" actId="14100"/>
          <ac:picMkLst>
            <pc:docMk/>
            <pc:sldMk cId="1288756313" sldId="336"/>
            <ac:picMk id="5" creationId="{DF306BEF-7F10-9B62-B629-8E4050253F71}"/>
          </ac:picMkLst>
        </pc:picChg>
        <pc:picChg chg="add mod">
          <ac:chgData name="Moumita Maji" userId="3b33f49788729447" providerId="LiveId" clId="{FB98BC38-A6CF-41BC-A5B9-0B1794B709AC}" dt="2025-07-07T06:29:35.268" v="2146" actId="1076"/>
          <ac:picMkLst>
            <pc:docMk/>
            <pc:sldMk cId="1288756313" sldId="336"/>
            <ac:picMk id="9" creationId="{6264D398-94CB-7C69-A0A9-0BBA22F4EAF0}"/>
          </ac:picMkLst>
        </pc:picChg>
        <pc:picChg chg="add mod">
          <ac:chgData name="Moumita Maji" userId="3b33f49788729447" providerId="LiveId" clId="{FB98BC38-A6CF-41BC-A5B9-0B1794B709AC}" dt="2025-07-07T06:29:47.860" v="2148" actId="1076"/>
          <ac:picMkLst>
            <pc:docMk/>
            <pc:sldMk cId="1288756313" sldId="336"/>
            <ac:picMk id="10" creationId="{BFC973D9-E503-7062-198E-4A8F672D8C24}"/>
          </ac:picMkLst>
        </pc:picChg>
        <pc:picChg chg="add mod modCrop">
          <ac:chgData name="Moumita Maji" userId="3b33f49788729447" providerId="LiveId" clId="{FB98BC38-A6CF-41BC-A5B9-0B1794B709AC}" dt="2025-07-07T06:32:01.432" v="2163" actId="1076"/>
          <ac:picMkLst>
            <pc:docMk/>
            <pc:sldMk cId="1288756313" sldId="336"/>
            <ac:picMk id="11" creationId="{C3E52624-F10F-6641-8CEF-560576598C9E}"/>
          </ac:picMkLst>
        </pc:picChg>
        <pc:cxnChg chg="add mod">
          <ac:chgData name="Moumita Maji" userId="3b33f49788729447" providerId="LiveId" clId="{FB98BC38-A6CF-41BC-A5B9-0B1794B709AC}" dt="2025-07-10T17:21:47.444" v="6282" actId="13822"/>
          <ac:cxnSpMkLst>
            <pc:docMk/>
            <pc:sldMk cId="1288756313" sldId="336"/>
            <ac:cxnSpMk id="13" creationId="{30E6F2B2-C6CD-49E8-2B68-BB0779E7D45A}"/>
          </ac:cxnSpMkLst>
        </pc:cxnChg>
        <pc:cxnChg chg="add mod">
          <ac:chgData name="Moumita Maji" userId="3b33f49788729447" providerId="LiveId" clId="{FB98BC38-A6CF-41BC-A5B9-0B1794B709AC}" dt="2025-07-10T17:22:52.433" v="6289" actId="14100"/>
          <ac:cxnSpMkLst>
            <pc:docMk/>
            <pc:sldMk cId="1288756313" sldId="336"/>
            <ac:cxnSpMk id="15" creationId="{960376E8-C023-1C91-3B4B-1B36DAB39B47}"/>
          </ac:cxnSpMkLst>
        </pc:cxnChg>
      </pc:sldChg>
      <pc:sldChg chg="addSp delSp modSp add mod">
        <pc:chgData name="Moumita Maji" userId="3b33f49788729447" providerId="LiveId" clId="{FB98BC38-A6CF-41BC-A5B9-0B1794B709AC}" dt="2025-07-10T17:37:50.938" v="6393" actId="1076"/>
        <pc:sldMkLst>
          <pc:docMk/>
          <pc:sldMk cId="1436843619" sldId="337"/>
        </pc:sldMkLst>
        <pc:spChg chg="add mod">
          <ac:chgData name="Moumita Maji" userId="3b33f49788729447" providerId="LiveId" clId="{FB98BC38-A6CF-41BC-A5B9-0B1794B709AC}" dt="2025-07-10T17:29:33.905" v="6323" actId="207"/>
          <ac:spMkLst>
            <pc:docMk/>
            <pc:sldMk cId="1436843619" sldId="337"/>
            <ac:spMk id="2" creationId="{071011F6-3DB1-B3B7-F900-48FEA52B4F5F}"/>
          </ac:spMkLst>
        </pc:spChg>
        <pc:spChg chg="mod">
          <ac:chgData name="Moumita Maji" userId="3b33f49788729447" providerId="LiveId" clId="{FB98BC38-A6CF-41BC-A5B9-0B1794B709AC}" dt="2025-07-10T06:25:04.911" v="6036" actId="1076"/>
          <ac:spMkLst>
            <pc:docMk/>
            <pc:sldMk cId="1436843619" sldId="337"/>
            <ac:spMk id="3" creationId="{65F0C503-6003-7558-1D10-1212FBA01498}"/>
          </ac:spMkLst>
        </pc:spChg>
        <pc:spChg chg="add mod">
          <ac:chgData name="Moumita Maji" userId="3b33f49788729447" providerId="LiveId" clId="{FB98BC38-A6CF-41BC-A5B9-0B1794B709AC}" dt="2025-07-10T17:31:14.954" v="6333" actId="1076"/>
          <ac:spMkLst>
            <pc:docMk/>
            <pc:sldMk cId="1436843619" sldId="337"/>
            <ac:spMk id="4" creationId="{3648B771-9572-65BD-68C5-A8BBD48BACBF}"/>
          </ac:spMkLst>
        </pc:spChg>
        <pc:spChg chg="add mod">
          <ac:chgData name="Moumita Maji" userId="3b33f49788729447" providerId="LiveId" clId="{FB98BC38-A6CF-41BC-A5B9-0B1794B709AC}" dt="2025-07-10T17:33:09.474" v="6355" actId="1076"/>
          <ac:spMkLst>
            <pc:docMk/>
            <pc:sldMk cId="1436843619" sldId="337"/>
            <ac:spMk id="9" creationId="{28208861-16A5-C3DD-5216-5CD069CC9809}"/>
          </ac:spMkLst>
        </pc:spChg>
        <pc:spChg chg="add mod">
          <ac:chgData name="Moumita Maji" userId="3b33f49788729447" providerId="LiveId" clId="{FB98BC38-A6CF-41BC-A5B9-0B1794B709AC}" dt="2025-07-10T17:35:10.778" v="6368" actId="1076"/>
          <ac:spMkLst>
            <pc:docMk/>
            <pc:sldMk cId="1436843619" sldId="337"/>
            <ac:spMk id="19" creationId="{999D4D54-5773-D2B1-D31A-FDC9F82FAD81}"/>
          </ac:spMkLst>
        </pc:spChg>
        <pc:spChg chg="add mod">
          <ac:chgData name="Moumita Maji" userId="3b33f49788729447" providerId="LiveId" clId="{FB98BC38-A6CF-41BC-A5B9-0B1794B709AC}" dt="2025-07-10T17:36:29.232" v="6372" actId="1076"/>
          <ac:spMkLst>
            <pc:docMk/>
            <pc:sldMk cId="1436843619" sldId="337"/>
            <ac:spMk id="20" creationId="{8941F91B-DA80-3F7C-1AF9-140F81E71B60}"/>
          </ac:spMkLst>
        </pc:spChg>
        <pc:spChg chg="add mod">
          <ac:chgData name="Moumita Maji" userId="3b33f49788729447" providerId="LiveId" clId="{FB98BC38-A6CF-41BC-A5B9-0B1794B709AC}" dt="2025-07-10T17:37:08.835" v="6385" actId="20577"/>
          <ac:spMkLst>
            <pc:docMk/>
            <pc:sldMk cId="1436843619" sldId="337"/>
            <ac:spMk id="24" creationId="{207590CA-A596-9F03-E0F4-F399FF6D304A}"/>
          </ac:spMkLst>
        </pc:spChg>
        <pc:spChg chg="mod">
          <ac:chgData name="Moumita Maji" userId="3b33f49788729447" providerId="LiveId" clId="{FB98BC38-A6CF-41BC-A5B9-0B1794B709AC}" dt="2025-07-07T06:42:55.979" v="2369" actId="20577"/>
          <ac:spMkLst>
            <pc:docMk/>
            <pc:sldMk cId="1436843619" sldId="337"/>
            <ac:spMk id="28" creationId="{F6B8CFE5-7026-DD33-792D-D5F9169A40B5}"/>
          </ac:spMkLst>
        </pc:spChg>
        <pc:spChg chg="mod">
          <ac:chgData name="Moumita Maji" userId="3b33f49788729447" providerId="LiveId" clId="{FB98BC38-A6CF-41BC-A5B9-0B1794B709AC}" dt="2025-07-07T06:48:21.499" v="2533" actId="1076"/>
          <ac:spMkLst>
            <pc:docMk/>
            <pc:sldMk cId="1436843619" sldId="337"/>
            <ac:spMk id="29" creationId="{88AB0A33-7C89-624B-A155-54E2D1E3258D}"/>
          </ac:spMkLst>
        </pc:spChg>
        <pc:spChg chg="mod ord">
          <ac:chgData name="Moumita Maji" userId="3b33f49788729447" providerId="LiveId" clId="{FB98BC38-A6CF-41BC-A5B9-0B1794B709AC}" dt="2025-07-10T17:34:08.904" v="6359" actId="14100"/>
          <ac:spMkLst>
            <pc:docMk/>
            <pc:sldMk cId="1436843619" sldId="337"/>
            <ac:spMk id="31" creationId="{091085EF-ECC1-7244-8EDF-125B9D6921CF}"/>
          </ac:spMkLst>
        </pc:spChg>
        <pc:spChg chg="mod">
          <ac:chgData name="Moumita Maji" userId="3b33f49788729447" providerId="LiveId" clId="{FB98BC38-A6CF-41BC-A5B9-0B1794B709AC}" dt="2025-07-07T06:43:10.396" v="2391" actId="20577"/>
          <ac:spMkLst>
            <pc:docMk/>
            <pc:sldMk cId="1436843619" sldId="337"/>
            <ac:spMk id="33" creationId="{6980BBEC-C6A6-E876-D452-5C222E16BC50}"/>
          </ac:spMkLst>
        </pc:spChg>
        <pc:spChg chg="mod">
          <ac:chgData name="Moumita Maji" userId="3b33f49788729447" providerId="LiveId" clId="{FB98BC38-A6CF-41BC-A5B9-0B1794B709AC}" dt="2025-07-07T06:46:21.487" v="2516" actId="1076"/>
          <ac:spMkLst>
            <pc:docMk/>
            <pc:sldMk cId="1436843619" sldId="337"/>
            <ac:spMk id="38" creationId="{4055AC39-0580-9C63-EE82-5042F24790D5}"/>
          </ac:spMkLst>
        </pc:spChg>
        <pc:picChg chg="add mod">
          <ac:chgData name="Moumita Maji" userId="3b33f49788729447" providerId="LiveId" clId="{FB98BC38-A6CF-41BC-A5B9-0B1794B709AC}" dt="2025-07-07T06:36:29.708" v="2244" actId="1076"/>
          <ac:picMkLst>
            <pc:docMk/>
            <pc:sldMk cId="1436843619" sldId="337"/>
            <ac:picMk id="12" creationId="{AD4B16C0-39D1-2E69-3CFC-AC0A2A05CD67}"/>
          </ac:picMkLst>
        </pc:picChg>
        <pc:picChg chg="add mod">
          <ac:chgData name="Moumita Maji" userId="3b33f49788729447" providerId="LiveId" clId="{FB98BC38-A6CF-41BC-A5B9-0B1794B709AC}" dt="2025-07-10T17:29:57.874" v="6324" actId="14100"/>
          <ac:picMkLst>
            <pc:docMk/>
            <pc:sldMk cId="1436843619" sldId="337"/>
            <ac:picMk id="13" creationId="{23BB0381-5EED-7D5E-EDA9-C28BBFF1AE0E}"/>
          </ac:picMkLst>
        </pc:picChg>
        <pc:picChg chg="add mod">
          <ac:chgData name="Moumita Maji" userId="3b33f49788729447" providerId="LiveId" clId="{FB98BC38-A6CF-41BC-A5B9-0B1794B709AC}" dt="2025-07-10T06:25:08.990" v="6037" actId="1076"/>
          <ac:picMkLst>
            <pc:docMk/>
            <pc:sldMk cId="1436843619" sldId="337"/>
            <ac:picMk id="14" creationId="{F776FA74-3DF5-10DB-913A-6AA76041A6DF}"/>
          </ac:picMkLst>
        </pc:picChg>
        <pc:picChg chg="add mod">
          <ac:chgData name="Moumita Maji" userId="3b33f49788729447" providerId="LiveId" clId="{FB98BC38-A6CF-41BC-A5B9-0B1794B709AC}" dt="2025-07-07T06:37:25.782" v="2254" actId="1076"/>
          <ac:picMkLst>
            <pc:docMk/>
            <pc:sldMk cId="1436843619" sldId="337"/>
            <ac:picMk id="15" creationId="{6EE25B6A-9D06-942B-681C-6452E0A3C0AB}"/>
          </ac:picMkLst>
        </pc:picChg>
        <pc:picChg chg="add mod">
          <ac:chgData name="Moumita Maji" userId="3b33f49788729447" providerId="LiveId" clId="{FB98BC38-A6CF-41BC-A5B9-0B1794B709AC}" dt="2025-07-07T06:46:17.702" v="2515" actId="1076"/>
          <ac:picMkLst>
            <pc:docMk/>
            <pc:sldMk cId="1436843619" sldId="337"/>
            <ac:picMk id="16" creationId="{C5AADAE8-533B-F5DC-7268-F4C0C602A7AF}"/>
          </ac:picMkLst>
        </pc:picChg>
        <pc:picChg chg="add mod">
          <ac:chgData name="Moumita Maji" userId="3b33f49788729447" providerId="LiveId" clId="{FB98BC38-A6CF-41BC-A5B9-0B1794B709AC}" dt="2025-07-07T06:37:47.682" v="2258" actId="1076"/>
          <ac:picMkLst>
            <pc:docMk/>
            <pc:sldMk cId="1436843619" sldId="337"/>
            <ac:picMk id="17" creationId="{D9183F2F-D4CC-CB87-1AEB-F45E461C6B51}"/>
          </ac:picMkLst>
        </pc:picChg>
        <pc:cxnChg chg="add mod">
          <ac:chgData name="Moumita Maji" userId="3b33f49788729447" providerId="LiveId" clId="{FB98BC38-A6CF-41BC-A5B9-0B1794B709AC}" dt="2025-07-10T17:31:37.748" v="6338" actId="13822"/>
          <ac:cxnSpMkLst>
            <pc:docMk/>
            <pc:sldMk cId="1436843619" sldId="337"/>
            <ac:cxnSpMk id="6" creationId="{1BEE3E48-10C3-EDA6-BBE9-3966759EE39C}"/>
          </ac:cxnSpMkLst>
        </pc:cxnChg>
        <pc:cxnChg chg="add mod">
          <ac:chgData name="Moumita Maji" userId="3b33f49788729447" providerId="LiveId" clId="{FB98BC38-A6CF-41BC-A5B9-0B1794B709AC}" dt="2025-07-10T17:33:21.323" v="6358" actId="13822"/>
          <ac:cxnSpMkLst>
            <pc:docMk/>
            <pc:sldMk cId="1436843619" sldId="337"/>
            <ac:cxnSpMk id="11" creationId="{CFEE54F5-E40A-BD43-CC18-F2169BAEF8BD}"/>
          </ac:cxnSpMkLst>
        </pc:cxnChg>
        <pc:cxnChg chg="add mod">
          <ac:chgData name="Moumita Maji" userId="3b33f49788729447" providerId="LiveId" clId="{FB98BC38-A6CF-41BC-A5B9-0B1794B709AC}" dt="2025-07-10T17:36:43.644" v="6375" actId="13822"/>
          <ac:cxnSpMkLst>
            <pc:docMk/>
            <pc:sldMk cId="1436843619" sldId="337"/>
            <ac:cxnSpMk id="22" creationId="{7973421E-9BCD-269A-BAF2-AE971F387E4E}"/>
          </ac:cxnSpMkLst>
        </pc:cxnChg>
        <pc:cxnChg chg="add mod">
          <ac:chgData name="Moumita Maji" userId="3b33f49788729447" providerId="LiveId" clId="{FB98BC38-A6CF-41BC-A5B9-0B1794B709AC}" dt="2025-07-10T17:37:50.938" v="6393" actId="1076"/>
          <ac:cxnSpMkLst>
            <pc:docMk/>
            <pc:sldMk cId="1436843619" sldId="337"/>
            <ac:cxnSpMk id="26" creationId="{31F7FAB4-9D04-693F-434F-95373739FB67}"/>
          </ac:cxnSpMkLst>
        </pc:cxnChg>
      </pc:sldChg>
      <pc:sldChg chg="addSp delSp modSp new mod">
        <pc:chgData name="Moumita Maji" userId="3b33f49788729447" providerId="LiveId" clId="{FB98BC38-A6CF-41BC-A5B9-0B1794B709AC}" dt="2025-07-11T10:07:51.244" v="6839" actId="20577"/>
        <pc:sldMkLst>
          <pc:docMk/>
          <pc:sldMk cId="2527053364" sldId="338"/>
        </pc:sldMkLst>
        <pc:spChg chg="mod">
          <ac:chgData name="Moumita Maji" userId="3b33f49788729447" providerId="LiveId" clId="{FB98BC38-A6CF-41BC-A5B9-0B1794B709AC}" dt="2025-07-10T06:25:54.370" v="6039" actId="1076"/>
          <ac:spMkLst>
            <pc:docMk/>
            <pc:sldMk cId="2527053364" sldId="338"/>
            <ac:spMk id="3" creationId="{0F64C519-6E22-F6D3-94F4-EFDB19BAF72B}"/>
          </ac:spMkLst>
        </pc:spChg>
        <pc:spChg chg="add mod">
          <ac:chgData name="Moumita Maji" userId="3b33f49788729447" providerId="LiveId" clId="{FB98BC38-A6CF-41BC-A5B9-0B1794B709AC}" dt="2025-07-07T07:37:49.886" v="2850" actId="1076"/>
          <ac:spMkLst>
            <pc:docMk/>
            <pc:sldMk cId="2527053364" sldId="338"/>
            <ac:spMk id="10" creationId="{365C2BA2-70FC-6719-0314-72EC90F75CEE}"/>
          </ac:spMkLst>
        </pc:spChg>
        <pc:spChg chg="add mod">
          <ac:chgData name="Moumita Maji" userId="3b33f49788729447" providerId="LiveId" clId="{FB98BC38-A6CF-41BC-A5B9-0B1794B709AC}" dt="2025-07-11T10:07:51.244" v="6839" actId="20577"/>
          <ac:spMkLst>
            <pc:docMk/>
            <pc:sldMk cId="2527053364" sldId="338"/>
            <ac:spMk id="11" creationId="{D5ABB7FA-B9B3-0662-D417-19BD07B01D4F}"/>
          </ac:spMkLst>
        </pc:spChg>
        <pc:spChg chg="add del mod ord">
          <ac:chgData name="Moumita Maji" userId="3b33f49788729447" providerId="LiveId" clId="{FB98BC38-A6CF-41BC-A5B9-0B1794B709AC}" dt="2025-07-10T17:50:26.557" v="6465" actId="478"/>
          <ac:spMkLst>
            <pc:docMk/>
            <pc:sldMk cId="2527053364" sldId="338"/>
            <ac:spMk id="12" creationId="{AE9E1964-57CC-7700-8A5D-552DBE5CA154}"/>
          </ac:spMkLst>
        </pc:spChg>
        <pc:spChg chg="add mod">
          <ac:chgData name="Moumita Maji" userId="3b33f49788729447" providerId="LiveId" clId="{FB98BC38-A6CF-41BC-A5B9-0B1794B709AC}" dt="2025-07-10T18:09:37.297" v="6644" actId="20577"/>
          <ac:spMkLst>
            <pc:docMk/>
            <pc:sldMk cId="2527053364" sldId="338"/>
            <ac:spMk id="13" creationId="{8AE61B51-B26C-0BF4-2B9D-D73C2F37DA87}"/>
          </ac:spMkLst>
        </pc:spChg>
        <pc:spChg chg="add mod ord">
          <ac:chgData name="Moumita Maji" userId="3b33f49788729447" providerId="LiveId" clId="{FB98BC38-A6CF-41BC-A5B9-0B1794B709AC}" dt="2025-07-10T17:53:07.336" v="6557" actId="14100"/>
          <ac:spMkLst>
            <pc:docMk/>
            <pc:sldMk cId="2527053364" sldId="338"/>
            <ac:spMk id="14" creationId="{050B5034-310F-BB00-F380-9C4DE3601358}"/>
          </ac:spMkLst>
        </pc:spChg>
        <pc:spChg chg="add mod">
          <ac:chgData name="Moumita Maji" userId="3b33f49788729447" providerId="LiveId" clId="{FB98BC38-A6CF-41BC-A5B9-0B1794B709AC}" dt="2025-07-10T17:53:50.597" v="6567" actId="1076"/>
          <ac:spMkLst>
            <pc:docMk/>
            <pc:sldMk cId="2527053364" sldId="338"/>
            <ac:spMk id="15" creationId="{7F2603AF-D55F-2A91-431D-2207AFF3B6C1}"/>
          </ac:spMkLst>
        </pc:spChg>
        <pc:spChg chg="add mod">
          <ac:chgData name="Moumita Maji" userId="3b33f49788729447" providerId="LiveId" clId="{FB98BC38-A6CF-41BC-A5B9-0B1794B709AC}" dt="2025-07-10T17:54:13.051" v="6579" actId="1076"/>
          <ac:spMkLst>
            <pc:docMk/>
            <pc:sldMk cId="2527053364" sldId="338"/>
            <ac:spMk id="16" creationId="{4D626FE8-A63F-5052-0688-2DBD9DB15E01}"/>
          </ac:spMkLst>
        </pc:spChg>
        <pc:picChg chg="add del mod modCrop">
          <ac:chgData name="Moumita Maji" userId="3b33f49788729447" providerId="LiveId" clId="{FB98BC38-A6CF-41BC-A5B9-0B1794B709AC}" dt="2025-07-10T17:47:12.208" v="6420" actId="478"/>
          <ac:picMkLst>
            <pc:docMk/>
            <pc:sldMk cId="2527053364" sldId="338"/>
            <ac:picMk id="4" creationId="{8ECC75DE-4F96-66F4-30CE-67C41C71C13E}"/>
          </ac:picMkLst>
        </pc:picChg>
        <pc:picChg chg="add mod">
          <ac:chgData name="Moumita Maji" userId="3b33f49788729447" providerId="LiveId" clId="{FB98BC38-A6CF-41BC-A5B9-0B1794B709AC}" dt="2025-07-11T06:26:36.888" v="6808" actId="1076"/>
          <ac:picMkLst>
            <pc:docMk/>
            <pc:sldMk cId="2527053364" sldId="338"/>
            <ac:picMk id="6" creationId="{04279060-3325-B6BD-1028-8B92C75057B0}"/>
          </ac:picMkLst>
        </pc:picChg>
        <pc:picChg chg="add mod">
          <ac:chgData name="Moumita Maji" userId="3b33f49788729447" providerId="LiveId" clId="{FB98BC38-A6CF-41BC-A5B9-0B1794B709AC}" dt="2025-07-10T17:42:33.466" v="6413" actId="1076"/>
          <ac:picMkLst>
            <pc:docMk/>
            <pc:sldMk cId="2527053364" sldId="338"/>
            <ac:picMk id="7" creationId="{B28EE190-6130-0C0E-D2CC-06C3EDCC62BA}"/>
          </ac:picMkLst>
        </pc:picChg>
        <pc:picChg chg="add mod modCrop">
          <ac:chgData name="Moumita Maji" userId="3b33f49788729447" providerId="LiveId" clId="{FB98BC38-A6CF-41BC-A5B9-0B1794B709AC}" dt="2025-07-10T17:53:18.936" v="6558" actId="1076"/>
          <ac:picMkLst>
            <pc:docMk/>
            <pc:sldMk cId="2527053364" sldId="338"/>
            <ac:picMk id="8" creationId="{4B0D5D58-DFCE-B835-F8F6-F24CDF5061F1}"/>
          </ac:picMkLst>
        </pc:picChg>
        <pc:picChg chg="add mod ord modCrop">
          <ac:chgData name="Moumita Maji" userId="3b33f49788729447" providerId="LiveId" clId="{FB98BC38-A6CF-41BC-A5B9-0B1794B709AC}" dt="2025-07-10T17:50:46.165" v="6469" actId="1076"/>
          <ac:picMkLst>
            <pc:docMk/>
            <pc:sldMk cId="2527053364" sldId="338"/>
            <ac:picMk id="9" creationId="{CC905534-2D17-23D6-46A4-2759B6078503}"/>
          </ac:picMkLst>
        </pc:picChg>
      </pc:sldChg>
      <pc:sldChg chg="addSp delSp modSp add mod modNotesTx">
        <pc:chgData name="Moumita Maji" userId="3b33f49788729447" providerId="LiveId" clId="{FB98BC38-A6CF-41BC-A5B9-0B1794B709AC}" dt="2025-07-11T06:51:41.494" v="6815" actId="113"/>
        <pc:sldMkLst>
          <pc:docMk/>
          <pc:sldMk cId="3013378527" sldId="339"/>
        </pc:sldMkLst>
        <pc:spChg chg="add del mod">
          <ac:chgData name="Moumita Maji" userId="3b33f49788729447" providerId="LiveId" clId="{FB98BC38-A6CF-41BC-A5B9-0B1794B709AC}" dt="2025-07-10T06:07:33.900" v="5915"/>
          <ac:spMkLst>
            <pc:docMk/>
            <pc:sldMk cId="3013378527" sldId="339"/>
            <ac:spMk id="3" creationId="{2E4BC553-CF0F-C4D8-C224-779D963BCC04}"/>
          </ac:spMkLst>
        </pc:spChg>
        <pc:spChg chg="add mod">
          <ac:chgData name="Moumita Maji" userId="3b33f49788729447" providerId="LiveId" clId="{FB98BC38-A6CF-41BC-A5B9-0B1794B709AC}" dt="2025-07-11T06:51:41.494" v="6815" actId="113"/>
          <ac:spMkLst>
            <pc:docMk/>
            <pc:sldMk cId="3013378527" sldId="339"/>
            <ac:spMk id="5" creationId="{49552B81-B92A-DCC8-BA3F-3FC5672C38F6}"/>
          </ac:spMkLst>
        </pc:spChg>
        <pc:spChg chg="add mod">
          <ac:chgData name="Moumita Maji" userId="3b33f49788729447" providerId="LiveId" clId="{FB98BC38-A6CF-41BC-A5B9-0B1794B709AC}" dt="2025-07-10T06:26:41.164" v="6043" actId="14100"/>
          <ac:spMkLst>
            <pc:docMk/>
            <pc:sldMk cId="3013378527" sldId="339"/>
            <ac:spMk id="7" creationId="{AF727BF3-6F9A-D585-BEBC-DEA9FD4EB884}"/>
          </ac:spMkLst>
        </pc:spChg>
        <pc:spChg chg="mod">
          <ac:chgData name="Moumita Maji" userId="3b33f49788729447" providerId="LiveId" clId="{FB98BC38-A6CF-41BC-A5B9-0B1794B709AC}" dt="2025-07-07T11:35:05.091" v="2879" actId="1076"/>
          <ac:spMkLst>
            <pc:docMk/>
            <pc:sldMk cId="3013378527" sldId="339"/>
            <ac:spMk id="10" creationId="{2E5A68F4-C1BC-7929-52C9-F8B5974492F7}"/>
          </ac:spMkLst>
        </pc:spChg>
        <pc:spChg chg="add del mod">
          <ac:chgData name="Moumita Maji" userId="3b33f49788729447" providerId="LiveId" clId="{FB98BC38-A6CF-41BC-A5B9-0B1794B709AC}" dt="2025-07-10T18:09:20.523" v="6638"/>
          <ac:spMkLst>
            <pc:docMk/>
            <pc:sldMk cId="3013378527" sldId="339"/>
            <ac:spMk id="14" creationId="{E98B4EC9-DFAA-C2F6-9BFB-9672E05D5509}"/>
          </ac:spMkLst>
        </pc:spChg>
        <pc:spChg chg="add del mod ord">
          <ac:chgData name="Moumita Maji" userId="3b33f49788729447" providerId="LiveId" clId="{FB98BC38-A6CF-41BC-A5B9-0B1794B709AC}" dt="2025-07-10T18:08:59.759" v="6633" actId="14100"/>
          <ac:spMkLst>
            <pc:docMk/>
            <pc:sldMk cId="3013378527" sldId="339"/>
            <ac:spMk id="15" creationId="{7E4DCEE0-1D52-3A52-94EE-1E9E34DEF23C}"/>
          </ac:spMkLst>
        </pc:spChg>
        <pc:spChg chg="add mod">
          <ac:chgData name="Moumita Maji" userId="3b33f49788729447" providerId="LiveId" clId="{FB98BC38-A6CF-41BC-A5B9-0B1794B709AC}" dt="2025-07-10T18:10:44.550" v="6653" actId="1076"/>
          <ac:spMkLst>
            <pc:docMk/>
            <pc:sldMk cId="3013378527" sldId="339"/>
            <ac:spMk id="16" creationId="{92B71D95-A578-05B4-144B-CB460C56A3E2}"/>
          </ac:spMkLst>
        </pc:spChg>
        <pc:spChg chg="add mod">
          <ac:chgData name="Moumita Maji" userId="3b33f49788729447" providerId="LiveId" clId="{FB98BC38-A6CF-41BC-A5B9-0B1794B709AC}" dt="2025-07-10T18:11:11.622" v="6663" actId="1076"/>
          <ac:spMkLst>
            <pc:docMk/>
            <pc:sldMk cId="3013378527" sldId="339"/>
            <ac:spMk id="17" creationId="{17E99E38-7481-28A2-8D37-BDEB45D42838}"/>
          </ac:spMkLst>
        </pc:spChg>
        <pc:spChg chg="add del mod">
          <ac:chgData name="Moumita Maji" userId="3b33f49788729447" providerId="LiveId" clId="{FB98BC38-A6CF-41BC-A5B9-0B1794B709AC}" dt="2025-07-10T18:11:50.835" v="6680"/>
          <ac:spMkLst>
            <pc:docMk/>
            <pc:sldMk cId="3013378527" sldId="339"/>
            <ac:spMk id="18" creationId="{60B5AA5E-AAAA-207A-BC93-6F382C31DDA2}"/>
          </ac:spMkLst>
        </pc:spChg>
        <pc:spChg chg="add mod">
          <ac:chgData name="Moumita Maji" userId="3b33f49788729447" providerId="LiveId" clId="{FB98BC38-A6CF-41BC-A5B9-0B1794B709AC}" dt="2025-07-10T18:11:49.100" v="6678" actId="1076"/>
          <ac:spMkLst>
            <pc:docMk/>
            <pc:sldMk cId="3013378527" sldId="339"/>
            <ac:spMk id="19" creationId="{48EAF3ED-F2CE-BAE7-413F-144E81202B78}"/>
          </ac:spMkLst>
        </pc:spChg>
        <pc:picChg chg="add mod">
          <ac:chgData name="Moumita Maji" userId="3b33f49788729447" providerId="LiveId" clId="{FB98BC38-A6CF-41BC-A5B9-0B1794B709AC}" dt="2025-07-10T06:13:02.216" v="5960" actId="14100"/>
          <ac:picMkLst>
            <pc:docMk/>
            <pc:sldMk cId="3013378527" sldId="339"/>
            <ac:picMk id="2" creationId="{9D58870D-7F98-D298-A9F4-E08199568BDD}"/>
          </ac:picMkLst>
        </pc:picChg>
        <pc:picChg chg="add mod">
          <ac:chgData name="Moumita Maji" userId="3b33f49788729447" providerId="LiveId" clId="{FB98BC38-A6CF-41BC-A5B9-0B1794B709AC}" dt="2025-07-10T18:06:57.022" v="6616" actId="1076"/>
          <ac:picMkLst>
            <pc:docMk/>
            <pc:sldMk cId="3013378527" sldId="339"/>
            <ac:picMk id="4" creationId="{217777D5-E45F-1382-6D09-2AA8D72A20EC}"/>
          </ac:picMkLst>
        </pc:picChg>
        <pc:picChg chg="add del mod modCrop">
          <ac:chgData name="Moumita Maji" userId="3b33f49788729447" providerId="LiveId" clId="{FB98BC38-A6CF-41BC-A5B9-0B1794B709AC}" dt="2025-07-10T17:58:17.625" v="6598" actId="478"/>
          <ac:picMkLst>
            <pc:docMk/>
            <pc:sldMk cId="3013378527" sldId="339"/>
            <ac:picMk id="9" creationId="{F5C5E672-B5FD-5EC8-A902-262A8E176E3F}"/>
          </ac:picMkLst>
        </pc:picChg>
        <pc:picChg chg="add mod modCrop">
          <ac:chgData name="Moumita Maji" userId="3b33f49788729447" providerId="LiveId" clId="{FB98BC38-A6CF-41BC-A5B9-0B1794B709AC}" dt="2025-07-10T18:08:35.336" v="6631" actId="14100"/>
          <ac:picMkLst>
            <pc:docMk/>
            <pc:sldMk cId="3013378527" sldId="339"/>
            <ac:picMk id="12" creationId="{F42F5EFF-EE85-668F-5CC3-73A434C4AFC9}"/>
          </ac:picMkLst>
        </pc:picChg>
        <pc:picChg chg="add mod modCrop">
          <ac:chgData name="Moumita Maji" userId="3b33f49788729447" providerId="LiveId" clId="{FB98BC38-A6CF-41BC-A5B9-0B1794B709AC}" dt="2025-07-10T18:08:41.436" v="6632" actId="14100"/>
          <ac:picMkLst>
            <pc:docMk/>
            <pc:sldMk cId="3013378527" sldId="339"/>
            <ac:picMk id="13" creationId="{BDDEFBD6-8B7D-13DB-C19B-A912650D61D4}"/>
          </ac:picMkLst>
        </pc:picChg>
      </pc:sldChg>
      <pc:sldChg chg="delSp add del mod">
        <pc:chgData name="Moumita Maji" userId="3b33f49788729447" providerId="LiveId" clId="{FB98BC38-A6CF-41BC-A5B9-0B1794B709AC}" dt="2025-07-08T05:49:32.977" v="2985" actId="47"/>
        <pc:sldMkLst>
          <pc:docMk/>
          <pc:sldMk cId="3767313057" sldId="340"/>
        </pc:sldMkLst>
      </pc:sldChg>
      <pc:sldChg chg="addSp delSp modSp new mod modNotesTx">
        <pc:chgData name="Moumita Maji" userId="3b33f49788729447" providerId="LiveId" clId="{FB98BC38-A6CF-41BC-A5B9-0B1794B709AC}" dt="2025-07-11T07:48:26.740" v="6827" actId="20577"/>
        <pc:sldMkLst>
          <pc:docMk/>
          <pc:sldMk cId="271843063" sldId="341"/>
        </pc:sldMkLst>
        <pc:spChg chg="add mod ord">
          <ac:chgData name="Moumita Maji" userId="3b33f49788729447" providerId="LiveId" clId="{FB98BC38-A6CF-41BC-A5B9-0B1794B709AC}" dt="2025-07-08T07:21:32.556" v="3421" actId="167"/>
          <ac:spMkLst>
            <pc:docMk/>
            <pc:sldMk cId="271843063" sldId="341"/>
            <ac:spMk id="4" creationId="{28B13C4C-B4C8-A5A9-6F38-D767D9DEA3EB}"/>
          </ac:spMkLst>
        </pc:spChg>
        <pc:spChg chg="add ord">
          <ac:chgData name="Moumita Maji" userId="3b33f49788729447" providerId="LiveId" clId="{FB98BC38-A6CF-41BC-A5B9-0B1794B709AC}" dt="2025-07-08T07:24:13.539" v="3427" actId="167"/>
          <ac:spMkLst>
            <pc:docMk/>
            <pc:sldMk cId="271843063" sldId="341"/>
            <ac:spMk id="6" creationId="{DBFE001C-7C2C-EA10-6E24-53D4A6043BB5}"/>
          </ac:spMkLst>
        </pc:spChg>
        <pc:spChg chg="add mod">
          <ac:chgData name="Moumita Maji" userId="3b33f49788729447" providerId="LiveId" clId="{FB98BC38-A6CF-41BC-A5B9-0B1794B709AC}" dt="2025-07-08T07:26:36.049" v="3523" actId="14100"/>
          <ac:spMkLst>
            <pc:docMk/>
            <pc:sldMk cId="271843063" sldId="341"/>
            <ac:spMk id="7" creationId="{8F9409C8-0131-DB14-8C7D-6A08A0448561}"/>
          </ac:spMkLst>
        </pc:spChg>
        <pc:spChg chg="add mod">
          <ac:chgData name="Moumita Maji" userId="3b33f49788729447" providerId="LiveId" clId="{FB98BC38-A6CF-41BC-A5B9-0B1794B709AC}" dt="2025-07-08T07:25:46.188" v="3517" actId="14100"/>
          <ac:spMkLst>
            <pc:docMk/>
            <pc:sldMk cId="271843063" sldId="341"/>
            <ac:spMk id="8" creationId="{207F47E9-7CAE-28C0-8489-A27C9F0E21CA}"/>
          </ac:spMkLst>
        </pc:spChg>
        <pc:spChg chg="add mod">
          <ac:chgData name="Moumita Maji" userId="3b33f49788729447" providerId="LiveId" clId="{FB98BC38-A6CF-41BC-A5B9-0B1794B709AC}" dt="2025-07-08T18:11:38.945" v="4809" actId="20577"/>
          <ac:spMkLst>
            <pc:docMk/>
            <pc:sldMk cId="271843063" sldId="341"/>
            <ac:spMk id="12" creationId="{701919B0-FAD5-2422-2535-B9DC196694C9}"/>
          </ac:spMkLst>
        </pc:spChg>
        <pc:spChg chg="add mod">
          <ac:chgData name="Moumita Maji" userId="3b33f49788729447" providerId="LiveId" clId="{FB98BC38-A6CF-41BC-A5B9-0B1794B709AC}" dt="2025-07-08T07:27:26.972" v="3531" actId="1076"/>
          <ac:spMkLst>
            <pc:docMk/>
            <pc:sldMk cId="271843063" sldId="341"/>
            <ac:spMk id="15" creationId="{149DC079-F318-7E02-8806-975D0B585AFE}"/>
          </ac:spMkLst>
        </pc:spChg>
        <pc:spChg chg="add mod">
          <ac:chgData name="Moumita Maji" userId="3b33f49788729447" providerId="LiveId" clId="{FB98BC38-A6CF-41BC-A5B9-0B1794B709AC}" dt="2025-07-08T07:27:38.174" v="3533" actId="1076"/>
          <ac:spMkLst>
            <pc:docMk/>
            <pc:sldMk cId="271843063" sldId="341"/>
            <ac:spMk id="16" creationId="{9E976108-CC45-8B44-8518-F9F39A90647F}"/>
          </ac:spMkLst>
        </pc:spChg>
        <pc:spChg chg="add mod">
          <ac:chgData name="Moumita Maji" userId="3b33f49788729447" providerId="LiveId" clId="{FB98BC38-A6CF-41BC-A5B9-0B1794B709AC}" dt="2025-07-08T07:27:45.233" v="3535" actId="1076"/>
          <ac:spMkLst>
            <pc:docMk/>
            <pc:sldMk cId="271843063" sldId="341"/>
            <ac:spMk id="17" creationId="{C06F3897-7059-6391-7A98-CCDBA8F5E4EE}"/>
          </ac:spMkLst>
        </pc:spChg>
        <pc:spChg chg="add mod">
          <ac:chgData name="Moumita Maji" userId="3b33f49788729447" providerId="LiveId" clId="{FB98BC38-A6CF-41BC-A5B9-0B1794B709AC}" dt="2025-07-08T07:27:50.166" v="3537" actId="1076"/>
          <ac:spMkLst>
            <pc:docMk/>
            <pc:sldMk cId="271843063" sldId="341"/>
            <ac:spMk id="18" creationId="{26498CC1-81AE-AE51-53A5-7AB7EABA542B}"/>
          </ac:spMkLst>
        </pc:spChg>
        <pc:spChg chg="add mod">
          <ac:chgData name="Moumita Maji" userId="3b33f49788729447" providerId="LiveId" clId="{FB98BC38-A6CF-41BC-A5B9-0B1794B709AC}" dt="2025-07-08T07:32:26.633" v="3585" actId="20577"/>
          <ac:spMkLst>
            <pc:docMk/>
            <pc:sldMk cId="271843063" sldId="341"/>
            <ac:spMk id="23" creationId="{4B5CB1C9-9B14-3739-1E1D-65BFAE44A96D}"/>
          </ac:spMkLst>
        </pc:spChg>
        <pc:spChg chg="add mod">
          <ac:chgData name="Moumita Maji" userId="3b33f49788729447" providerId="LiveId" clId="{FB98BC38-A6CF-41BC-A5B9-0B1794B709AC}" dt="2025-07-08T07:38:14.802" v="3678" actId="20577"/>
          <ac:spMkLst>
            <pc:docMk/>
            <pc:sldMk cId="271843063" sldId="341"/>
            <ac:spMk id="33" creationId="{D2DE39B8-C677-3051-B090-D2BECDB56A48}"/>
          </ac:spMkLst>
        </pc:spChg>
        <pc:picChg chg="add mod modCrop">
          <ac:chgData name="Moumita Maji" userId="3b33f49788729447" providerId="LiveId" clId="{FB98BC38-A6CF-41BC-A5B9-0B1794B709AC}" dt="2025-07-08T06:42:28.926" v="3240" actId="1076"/>
          <ac:picMkLst>
            <pc:docMk/>
            <pc:sldMk cId="271843063" sldId="341"/>
            <ac:picMk id="3" creationId="{763AC783-2E2C-EF2E-6E4A-EF2F65572FAD}"/>
          </ac:picMkLst>
        </pc:picChg>
        <pc:picChg chg="add mod">
          <ac:chgData name="Moumita Maji" userId="3b33f49788729447" providerId="LiveId" clId="{FB98BC38-A6CF-41BC-A5B9-0B1794B709AC}" dt="2025-07-08T07:20:56.807" v="3417" actId="1076"/>
          <ac:picMkLst>
            <pc:docMk/>
            <pc:sldMk cId="271843063" sldId="341"/>
            <ac:picMk id="9" creationId="{3D60D079-1605-E166-9E00-F824BB7F2687}"/>
          </ac:picMkLst>
        </pc:picChg>
        <pc:picChg chg="add mod modCrop">
          <ac:chgData name="Moumita Maji" userId="3b33f49788729447" providerId="LiveId" clId="{FB98BC38-A6CF-41BC-A5B9-0B1794B709AC}" dt="2025-07-08T06:11:35.094" v="3226" actId="1076"/>
          <ac:picMkLst>
            <pc:docMk/>
            <pc:sldMk cId="271843063" sldId="341"/>
            <ac:picMk id="11" creationId="{9CEB2A9D-20C6-C8F4-F618-B5FF9867FF81}"/>
          </ac:picMkLst>
        </pc:picChg>
        <pc:cxnChg chg="add mod">
          <ac:chgData name="Moumita Maji" userId="3b33f49788729447" providerId="LiveId" clId="{FB98BC38-A6CF-41BC-A5B9-0B1794B709AC}" dt="2025-07-08T07:26:15.198" v="3520" actId="208"/>
          <ac:cxnSpMkLst>
            <pc:docMk/>
            <pc:sldMk cId="271843063" sldId="341"/>
            <ac:cxnSpMk id="13" creationId="{BA878463-5970-6185-4730-2B112525A338}"/>
          </ac:cxnSpMkLst>
        </pc:cxnChg>
        <pc:cxnChg chg="add mod">
          <ac:chgData name="Moumita Maji" userId="3b33f49788729447" providerId="LiveId" clId="{FB98BC38-A6CF-41BC-A5B9-0B1794B709AC}" dt="2025-07-08T07:31:00.152" v="3541" actId="208"/>
          <ac:cxnSpMkLst>
            <pc:docMk/>
            <pc:sldMk cId="271843063" sldId="341"/>
            <ac:cxnSpMk id="20" creationId="{A3261B27-1F26-C524-8BA3-F4C955572227}"/>
          </ac:cxnSpMkLst>
        </pc:cxnChg>
        <pc:cxnChg chg="add mod">
          <ac:chgData name="Moumita Maji" userId="3b33f49788729447" providerId="LiveId" clId="{FB98BC38-A6CF-41BC-A5B9-0B1794B709AC}" dt="2025-07-08T07:33:07.492" v="3590" actId="208"/>
          <ac:cxnSpMkLst>
            <pc:docMk/>
            <pc:sldMk cId="271843063" sldId="341"/>
            <ac:cxnSpMk id="27" creationId="{19ABA04B-4E76-CC96-09E1-407CFF881F17}"/>
          </ac:cxnSpMkLst>
        </pc:cxnChg>
        <pc:cxnChg chg="add mod">
          <ac:chgData name="Moumita Maji" userId="3b33f49788729447" providerId="LiveId" clId="{FB98BC38-A6CF-41BC-A5B9-0B1794B709AC}" dt="2025-07-08T07:33:35.946" v="3593" actId="208"/>
          <ac:cxnSpMkLst>
            <pc:docMk/>
            <pc:sldMk cId="271843063" sldId="341"/>
            <ac:cxnSpMk id="30" creationId="{1ED2F889-AF2D-4619-CE9B-5319A2704EDE}"/>
          </ac:cxnSpMkLst>
        </pc:cxnChg>
      </pc:sldChg>
      <pc:sldChg chg="add del ord">
        <pc:chgData name="Moumita Maji" userId="3b33f49788729447" providerId="LiveId" clId="{FB98BC38-A6CF-41BC-A5B9-0B1794B709AC}" dt="2025-07-10T06:25:43.144" v="6038" actId="47"/>
        <pc:sldMkLst>
          <pc:docMk/>
          <pc:sldMk cId="2224071959" sldId="342"/>
        </pc:sldMkLst>
      </pc:sldChg>
      <pc:sldChg chg="addSp delSp modSp add mod">
        <pc:chgData name="Moumita Maji" userId="3b33f49788729447" providerId="LiveId" clId="{FB98BC38-A6CF-41BC-A5B9-0B1794B709AC}" dt="2025-07-09T05:07:03.365" v="5013" actId="207"/>
        <pc:sldMkLst>
          <pc:docMk/>
          <pc:sldMk cId="816009232" sldId="343"/>
        </pc:sldMkLst>
        <pc:spChg chg="mod">
          <ac:chgData name="Moumita Maji" userId="3b33f49788729447" providerId="LiveId" clId="{FB98BC38-A6CF-41BC-A5B9-0B1794B709AC}" dt="2025-07-08T06:48:11.584" v="3348" actId="20577"/>
          <ac:spMkLst>
            <pc:docMk/>
            <pc:sldMk cId="816009232" sldId="343"/>
            <ac:spMk id="7" creationId="{6C5B204C-788D-CF65-A919-466E8D6886E0}"/>
          </ac:spMkLst>
        </pc:spChg>
        <pc:spChg chg="mod">
          <ac:chgData name="Moumita Maji" userId="3b33f49788729447" providerId="LiveId" clId="{FB98BC38-A6CF-41BC-A5B9-0B1794B709AC}" dt="2025-07-09T05:07:03.365" v="5013" actId="207"/>
          <ac:spMkLst>
            <pc:docMk/>
            <pc:sldMk cId="816009232" sldId="343"/>
            <ac:spMk id="12" creationId="{D94FC1AF-C7E4-BE2F-6132-AC18F9EA8785}"/>
          </ac:spMkLst>
        </pc:spChg>
        <pc:spChg chg="add mod">
          <ac:chgData name="Moumita Maji" userId="3b33f49788729447" providerId="LiveId" clId="{FB98BC38-A6CF-41BC-A5B9-0B1794B709AC}" dt="2025-07-08T07:36:47.419" v="3654" actId="1076"/>
          <ac:spMkLst>
            <pc:docMk/>
            <pc:sldMk cId="816009232" sldId="343"/>
            <ac:spMk id="13" creationId="{19BBDA26-FD15-B4A0-8066-AA3D7FCDA242}"/>
          </ac:spMkLst>
        </pc:spChg>
        <pc:spChg chg="add mod">
          <ac:chgData name="Moumita Maji" userId="3b33f49788729447" providerId="LiveId" clId="{FB98BC38-A6CF-41BC-A5B9-0B1794B709AC}" dt="2025-07-08T07:38:20.925" v="3682" actId="20577"/>
          <ac:spMkLst>
            <pc:docMk/>
            <pc:sldMk cId="816009232" sldId="343"/>
            <ac:spMk id="17" creationId="{064F3472-8257-C971-8905-22830E0A080C}"/>
          </ac:spMkLst>
        </pc:spChg>
        <pc:picChg chg="add mod">
          <ac:chgData name="Moumita Maji" userId="3b33f49788729447" providerId="LiveId" clId="{FB98BC38-A6CF-41BC-A5B9-0B1794B709AC}" dt="2025-07-08T07:44:46.832" v="3687"/>
          <ac:picMkLst>
            <pc:docMk/>
            <pc:sldMk cId="816009232" sldId="343"/>
            <ac:picMk id="4" creationId="{DDD3A470-FDD4-B45C-AA66-680B5CB5D84D}"/>
          </ac:picMkLst>
        </pc:picChg>
        <pc:picChg chg="add mod modCrop">
          <ac:chgData name="Moumita Maji" userId="3b33f49788729447" providerId="LiveId" clId="{FB98BC38-A6CF-41BC-A5B9-0B1794B709AC}" dt="2025-07-08T07:36:00.391" v="3651" actId="1076"/>
          <ac:picMkLst>
            <pc:docMk/>
            <pc:sldMk cId="816009232" sldId="343"/>
            <ac:picMk id="6" creationId="{8EF429BA-8A0A-D69F-3A2A-5437F3B76AB3}"/>
          </ac:picMkLst>
        </pc:picChg>
        <pc:picChg chg="add mod modCrop">
          <ac:chgData name="Moumita Maji" userId="3b33f49788729447" providerId="LiveId" clId="{FB98BC38-A6CF-41BC-A5B9-0B1794B709AC}" dt="2025-07-08T07:35:41.338" v="3646" actId="1076"/>
          <ac:picMkLst>
            <pc:docMk/>
            <pc:sldMk cId="816009232" sldId="343"/>
            <ac:picMk id="10" creationId="{ED6F0B8F-53C0-2559-49A2-C3A0CCAA5DDB}"/>
          </ac:picMkLst>
        </pc:picChg>
        <pc:cxnChg chg="add mod">
          <ac:chgData name="Moumita Maji" userId="3b33f49788729447" providerId="LiveId" clId="{FB98BC38-A6CF-41BC-A5B9-0B1794B709AC}" dt="2025-07-08T07:37:01.952" v="3657" actId="208"/>
          <ac:cxnSpMkLst>
            <pc:docMk/>
            <pc:sldMk cId="816009232" sldId="343"/>
            <ac:cxnSpMk id="15" creationId="{17572C99-8010-4D38-3912-B63B767176AF}"/>
          </ac:cxnSpMkLst>
        </pc:cxnChg>
      </pc:sldChg>
      <pc:sldChg chg="addSp delSp modSp add mod">
        <pc:chgData name="Moumita Maji" userId="3b33f49788729447" providerId="LiveId" clId="{FB98BC38-A6CF-41BC-A5B9-0B1794B709AC}" dt="2025-07-09T17:28:51.240" v="5794" actId="1076"/>
        <pc:sldMkLst>
          <pc:docMk/>
          <pc:sldMk cId="3772238998" sldId="344"/>
        </pc:sldMkLst>
        <pc:spChg chg="mod">
          <ac:chgData name="Moumita Maji" userId="3b33f49788729447" providerId="LiveId" clId="{FB98BC38-A6CF-41BC-A5B9-0B1794B709AC}" dt="2025-07-08T12:02:52.816" v="3787" actId="1076"/>
          <ac:spMkLst>
            <pc:docMk/>
            <pc:sldMk cId="3772238998" sldId="344"/>
            <ac:spMk id="7" creationId="{64364D6A-71D3-5B0A-FB51-E4EB1FF63F3E}"/>
          </ac:spMkLst>
        </pc:spChg>
        <pc:spChg chg="mod">
          <ac:chgData name="Moumita Maji" userId="3b33f49788729447" providerId="LiveId" clId="{FB98BC38-A6CF-41BC-A5B9-0B1794B709AC}" dt="2025-07-09T17:28:51.240" v="5794" actId="1076"/>
          <ac:spMkLst>
            <pc:docMk/>
            <pc:sldMk cId="3772238998" sldId="344"/>
            <ac:spMk id="12" creationId="{07A03690-4D50-7846-98A8-7D46B2F0C342}"/>
          </ac:spMkLst>
        </pc:spChg>
        <pc:spChg chg="add mod">
          <ac:chgData name="Moumita Maji" userId="3b33f49788729447" providerId="LiveId" clId="{FB98BC38-A6CF-41BC-A5B9-0B1794B709AC}" dt="2025-07-08T12:12:52.005" v="3909" actId="1076"/>
          <ac:spMkLst>
            <pc:docMk/>
            <pc:sldMk cId="3772238998" sldId="344"/>
            <ac:spMk id="14" creationId="{CCFCB374-FBA0-3E89-4CBC-0931FA1FC15F}"/>
          </ac:spMkLst>
        </pc:spChg>
        <pc:spChg chg="add mod">
          <ac:chgData name="Moumita Maji" userId="3b33f49788729447" providerId="LiveId" clId="{FB98BC38-A6CF-41BC-A5B9-0B1794B709AC}" dt="2025-07-08T12:08:36.377" v="3845" actId="1076"/>
          <ac:spMkLst>
            <pc:docMk/>
            <pc:sldMk cId="3772238998" sldId="344"/>
            <ac:spMk id="16" creationId="{D11CBB86-828F-8D4F-9AEA-F84D489419F4}"/>
          </ac:spMkLst>
        </pc:spChg>
        <pc:spChg chg="add mod">
          <ac:chgData name="Moumita Maji" userId="3b33f49788729447" providerId="LiveId" clId="{FB98BC38-A6CF-41BC-A5B9-0B1794B709AC}" dt="2025-07-08T12:09:52.640" v="3855" actId="14100"/>
          <ac:spMkLst>
            <pc:docMk/>
            <pc:sldMk cId="3772238998" sldId="344"/>
            <ac:spMk id="18" creationId="{D30F8A4B-874D-9EB5-6CEE-D61F918EAC1F}"/>
          </ac:spMkLst>
        </pc:spChg>
        <pc:spChg chg="add mod">
          <ac:chgData name="Moumita Maji" userId="3b33f49788729447" providerId="LiveId" clId="{FB98BC38-A6CF-41BC-A5B9-0B1794B709AC}" dt="2025-07-08T12:12:22.879" v="3908" actId="1076"/>
          <ac:spMkLst>
            <pc:docMk/>
            <pc:sldMk cId="3772238998" sldId="344"/>
            <ac:spMk id="28" creationId="{8FECAD30-C926-2AF2-D1A8-3F6425102ADD}"/>
          </ac:spMkLst>
        </pc:spChg>
        <pc:spChg chg="add mod">
          <ac:chgData name="Moumita Maji" userId="3b33f49788729447" providerId="LiveId" clId="{FB98BC38-A6CF-41BC-A5B9-0B1794B709AC}" dt="2025-07-08T12:15:12.760" v="3967" actId="207"/>
          <ac:spMkLst>
            <pc:docMk/>
            <pc:sldMk cId="3772238998" sldId="344"/>
            <ac:spMk id="38" creationId="{95BFE6DA-76DF-67B5-B7EA-7B179D277E57}"/>
          </ac:spMkLst>
        </pc:spChg>
        <pc:spChg chg="add mod">
          <ac:chgData name="Moumita Maji" userId="3b33f49788729447" providerId="LiveId" clId="{FB98BC38-A6CF-41BC-A5B9-0B1794B709AC}" dt="2025-07-08T12:30:23.849" v="4172" actId="207"/>
          <ac:spMkLst>
            <pc:docMk/>
            <pc:sldMk cId="3772238998" sldId="344"/>
            <ac:spMk id="49" creationId="{CAC650FC-11DE-A8D0-BB82-4FCC668DCA4E}"/>
          </ac:spMkLst>
        </pc:spChg>
        <pc:spChg chg="add mod">
          <ac:chgData name="Moumita Maji" userId="3b33f49788729447" providerId="LiveId" clId="{FB98BC38-A6CF-41BC-A5B9-0B1794B709AC}" dt="2025-07-08T12:30:35.654" v="4173" actId="207"/>
          <ac:spMkLst>
            <pc:docMk/>
            <pc:sldMk cId="3772238998" sldId="344"/>
            <ac:spMk id="50" creationId="{93B2DF07-1A18-6A96-5814-5B2C530DA531}"/>
          </ac:spMkLst>
        </pc:spChg>
        <pc:spChg chg="add mod">
          <ac:chgData name="Moumita Maji" userId="3b33f49788729447" providerId="LiveId" clId="{FB98BC38-A6CF-41BC-A5B9-0B1794B709AC}" dt="2025-07-08T12:30:40.909" v="4174" actId="207"/>
          <ac:spMkLst>
            <pc:docMk/>
            <pc:sldMk cId="3772238998" sldId="344"/>
            <ac:spMk id="58" creationId="{E315198F-7054-5E72-49EF-A7FB003EB121}"/>
          </ac:spMkLst>
        </pc:spChg>
        <pc:spChg chg="add mod">
          <ac:chgData name="Moumita Maji" userId="3b33f49788729447" providerId="LiveId" clId="{FB98BC38-A6CF-41BC-A5B9-0B1794B709AC}" dt="2025-07-08T12:30:46.529" v="4175" actId="207"/>
          <ac:spMkLst>
            <pc:docMk/>
            <pc:sldMk cId="3772238998" sldId="344"/>
            <ac:spMk id="67" creationId="{38CA11C2-E2BA-0E88-CFD5-AFAE90288A00}"/>
          </ac:spMkLst>
        </pc:spChg>
        <pc:spChg chg="add mod">
          <ac:chgData name="Moumita Maji" userId="3b33f49788729447" providerId="LiveId" clId="{FB98BC38-A6CF-41BC-A5B9-0B1794B709AC}" dt="2025-07-08T12:35:34.308" v="4182" actId="1076"/>
          <ac:spMkLst>
            <pc:docMk/>
            <pc:sldMk cId="3772238998" sldId="344"/>
            <ac:spMk id="72" creationId="{A4F2FF54-AF57-708D-3EC7-723FE459EA0B}"/>
          </ac:spMkLst>
        </pc:spChg>
        <pc:picChg chg="add mod modCrop">
          <ac:chgData name="Moumita Maji" userId="3b33f49788729447" providerId="LiveId" clId="{FB98BC38-A6CF-41BC-A5B9-0B1794B709AC}" dt="2025-07-08T07:49:07.437" v="3703" actId="1076"/>
          <ac:picMkLst>
            <pc:docMk/>
            <pc:sldMk cId="3772238998" sldId="344"/>
            <ac:picMk id="3" creationId="{E6E674FF-5507-2A80-C839-01150EB90870}"/>
          </ac:picMkLst>
        </pc:picChg>
        <pc:picChg chg="add mod modCrop">
          <ac:chgData name="Moumita Maji" userId="3b33f49788729447" providerId="LiveId" clId="{FB98BC38-A6CF-41BC-A5B9-0B1794B709AC}" dt="2025-07-08T12:34:31.491" v="4179" actId="1076"/>
          <ac:picMkLst>
            <pc:docMk/>
            <pc:sldMk cId="3772238998" sldId="344"/>
            <ac:picMk id="8" creationId="{B8CE68C2-845F-4B3A-194D-9C6D35C5D65D}"/>
          </ac:picMkLst>
        </pc:picChg>
        <pc:picChg chg="add mod modCrop">
          <ac:chgData name="Moumita Maji" userId="3b33f49788729447" providerId="LiveId" clId="{FB98BC38-A6CF-41BC-A5B9-0B1794B709AC}" dt="2025-07-08T12:34:18.471" v="4177" actId="1076"/>
          <ac:picMkLst>
            <pc:docMk/>
            <pc:sldMk cId="3772238998" sldId="344"/>
            <ac:picMk id="40" creationId="{3319ADEF-4094-0D7C-23FC-E6474725042A}"/>
          </ac:picMkLst>
        </pc:picChg>
        <pc:cxnChg chg="add mod">
          <ac:chgData name="Moumita Maji" userId="3b33f49788729447" providerId="LiveId" clId="{FB98BC38-A6CF-41BC-A5B9-0B1794B709AC}" dt="2025-07-08T12:09:06.076" v="3852" actId="208"/>
          <ac:cxnSpMkLst>
            <pc:docMk/>
            <pc:sldMk cId="3772238998" sldId="344"/>
            <ac:cxnSpMk id="20" creationId="{E2CB697D-B280-DF9E-A2C0-EDF509698254}"/>
          </ac:cxnSpMkLst>
        </pc:cxnChg>
        <pc:cxnChg chg="add mod">
          <ac:chgData name="Moumita Maji" userId="3b33f49788729447" providerId="LiveId" clId="{FB98BC38-A6CF-41BC-A5B9-0B1794B709AC}" dt="2025-07-08T12:10:15.376" v="3858" actId="208"/>
          <ac:cxnSpMkLst>
            <pc:docMk/>
            <pc:sldMk cId="3772238998" sldId="344"/>
            <ac:cxnSpMk id="25" creationId="{3F500145-B98A-AE0F-6300-6FDFB2EAD7E4}"/>
          </ac:cxnSpMkLst>
        </pc:cxnChg>
        <pc:cxnChg chg="add mod">
          <ac:chgData name="Moumita Maji" userId="3b33f49788729447" providerId="LiveId" clId="{FB98BC38-A6CF-41BC-A5B9-0B1794B709AC}" dt="2025-07-08T12:13:57.294" v="3918" actId="208"/>
          <ac:cxnSpMkLst>
            <pc:docMk/>
            <pc:sldMk cId="3772238998" sldId="344"/>
            <ac:cxnSpMk id="36" creationId="{24A7125D-6314-8A29-E4FA-F112141F714F}"/>
          </ac:cxnSpMkLst>
        </pc:cxnChg>
        <pc:cxnChg chg="add mod">
          <ac:chgData name="Moumita Maji" userId="3b33f49788729447" providerId="LiveId" clId="{FB98BC38-A6CF-41BC-A5B9-0B1794B709AC}" dt="2025-07-08T12:24:06.117" v="4067" actId="1076"/>
          <ac:cxnSpMkLst>
            <pc:docMk/>
            <pc:sldMk cId="3772238998" sldId="344"/>
            <ac:cxnSpMk id="42" creationId="{35676289-4ADD-11C8-6C64-12D062A2901D}"/>
          </ac:cxnSpMkLst>
        </pc:cxnChg>
        <pc:cxnChg chg="add mod">
          <ac:chgData name="Moumita Maji" userId="3b33f49788729447" providerId="LiveId" clId="{FB98BC38-A6CF-41BC-A5B9-0B1794B709AC}" dt="2025-07-08T12:24:54.700" v="4076" actId="14100"/>
          <ac:cxnSpMkLst>
            <pc:docMk/>
            <pc:sldMk cId="3772238998" sldId="344"/>
            <ac:cxnSpMk id="46" creationId="{5CD4F4E4-BFC9-6F9F-E8AA-B951F946156B}"/>
          </ac:cxnSpMkLst>
        </pc:cxnChg>
        <pc:cxnChg chg="add mod">
          <ac:chgData name="Moumita Maji" userId="3b33f49788729447" providerId="LiveId" clId="{FB98BC38-A6CF-41BC-A5B9-0B1794B709AC}" dt="2025-07-08T12:25:38.178" v="4082" actId="14100"/>
          <ac:cxnSpMkLst>
            <pc:docMk/>
            <pc:sldMk cId="3772238998" sldId="344"/>
            <ac:cxnSpMk id="54" creationId="{0EC10807-DD2A-287E-D0A1-03EA45C06695}"/>
          </ac:cxnSpMkLst>
        </pc:cxnChg>
        <pc:cxnChg chg="add mod">
          <ac:chgData name="Moumita Maji" userId="3b33f49788729447" providerId="LiveId" clId="{FB98BC38-A6CF-41BC-A5B9-0B1794B709AC}" dt="2025-07-08T12:35:23.709" v="4180" actId="1076"/>
          <ac:cxnSpMkLst>
            <pc:docMk/>
            <pc:sldMk cId="3772238998" sldId="344"/>
            <ac:cxnSpMk id="60" creationId="{9840A29E-3749-A3C0-1EFD-8171718497C9}"/>
          </ac:cxnSpMkLst>
        </pc:cxnChg>
        <pc:cxnChg chg="add mod">
          <ac:chgData name="Moumita Maji" userId="3b33f49788729447" providerId="LiveId" clId="{FB98BC38-A6CF-41BC-A5B9-0B1794B709AC}" dt="2025-07-08T12:35:29.068" v="4181" actId="1076"/>
          <ac:cxnSpMkLst>
            <pc:docMk/>
            <pc:sldMk cId="3772238998" sldId="344"/>
            <ac:cxnSpMk id="64" creationId="{C7DF67EF-2A9B-F1B9-2CDC-EB51102B41A2}"/>
          </ac:cxnSpMkLst>
        </pc:cxnChg>
      </pc:sldChg>
      <pc:sldChg chg="addSp delSp modSp add mod modNotesTx">
        <pc:chgData name="Moumita Maji" userId="3b33f49788729447" providerId="LiveId" clId="{FB98BC38-A6CF-41BC-A5B9-0B1794B709AC}" dt="2025-07-11T07:17:33.017" v="6818" actId="1076"/>
        <pc:sldMkLst>
          <pc:docMk/>
          <pc:sldMk cId="3754559178" sldId="345"/>
        </pc:sldMkLst>
        <pc:spChg chg="mod">
          <ac:chgData name="Moumita Maji" userId="3b33f49788729447" providerId="LiveId" clId="{FB98BC38-A6CF-41BC-A5B9-0B1794B709AC}" dt="2025-07-08T17:06:13.611" v="4310" actId="1076"/>
          <ac:spMkLst>
            <pc:docMk/>
            <pc:sldMk cId="3754559178" sldId="345"/>
            <ac:spMk id="7" creationId="{BA9936B4-BA0A-202C-150F-F8BC85B89347}"/>
          </ac:spMkLst>
        </pc:spChg>
        <pc:spChg chg="add mod">
          <ac:chgData name="Moumita Maji" userId="3b33f49788729447" providerId="LiveId" clId="{FB98BC38-A6CF-41BC-A5B9-0B1794B709AC}" dt="2025-07-08T17:37:23.674" v="4474" actId="14100"/>
          <ac:spMkLst>
            <pc:docMk/>
            <pc:sldMk cId="3754559178" sldId="345"/>
            <ac:spMk id="11" creationId="{1CC5A5FA-5BDA-C395-951D-454CC702FF0F}"/>
          </ac:spMkLst>
        </pc:spChg>
        <pc:spChg chg="mod">
          <ac:chgData name="Moumita Maji" userId="3b33f49788729447" providerId="LiveId" clId="{FB98BC38-A6CF-41BC-A5B9-0B1794B709AC}" dt="2025-07-08T17:20:23.221" v="4377" actId="20577"/>
          <ac:spMkLst>
            <pc:docMk/>
            <pc:sldMk cId="3754559178" sldId="345"/>
            <ac:spMk id="12" creationId="{D986884C-EC61-E773-C74C-C6AF10E561BE}"/>
          </ac:spMkLst>
        </pc:spChg>
        <pc:spChg chg="add mod">
          <ac:chgData name="Moumita Maji" userId="3b33f49788729447" providerId="LiveId" clId="{FB98BC38-A6CF-41BC-A5B9-0B1794B709AC}" dt="2025-07-08T17:23:19.191" v="4395" actId="1076"/>
          <ac:spMkLst>
            <pc:docMk/>
            <pc:sldMk cId="3754559178" sldId="345"/>
            <ac:spMk id="26" creationId="{FD479A10-FB51-E22B-4F91-8D3F728DDB97}"/>
          </ac:spMkLst>
        </pc:spChg>
        <pc:spChg chg="add mod">
          <ac:chgData name="Moumita Maji" userId="3b33f49788729447" providerId="LiveId" clId="{FB98BC38-A6CF-41BC-A5B9-0B1794B709AC}" dt="2025-07-08T17:23:40.709" v="4401" actId="1076"/>
          <ac:spMkLst>
            <pc:docMk/>
            <pc:sldMk cId="3754559178" sldId="345"/>
            <ac:spMk id="27" creationId="{933A0172-7F69-3556-891A-9F6E2177129E}"/>
          </ac:spMkLst>
        </pc:spChg>
        <pc:spChg chg="add mod">
          <ac:chgData name="Moumita Maji" userId="3b33f49788729447" providerId="LiveId" clId="{FB98BC38-A6CF-41BC-A5B9-0B1794B709AC}" dt="2025-07-08T17:26:00.980" v="4440" actId="1076"/>
          <ac:spMkLst>
            <pc:docMk/>
            <pc:sldMk cId="3754559178" sldId="345"/>
            <ac:spMk id="35" creationId="{B1066946-4C1B-D0E0-96CE-6E35D78D6A96}"/>
          </ac:spMkLst>
        </pc:spChg>
        <pc:spChg chg="add mod">
          <ac:chgData name="Moumita Maji" userId="3b33f49788729447" providerId="LiveId" clId="{FB98BC38-A6CF-41BC-A5B9-0B1794B709AC}" dt="2025-07-08T17:28:13.355" v="4445" actId="1076"/>
          <ac:spMkLst>
            <pc:docMk/>
            <pc:sldMk cId="3754559178" sldId="345"/>
            <ac:spMk id="37" creationId="{6751C75C-5F78-C129-AC87-E8059EB11F86}"/>
          </ac:spMkLst>
        </pc:spChg>
        <pc:spChg chg="add mod">
          <ac:chgData name="Moumita Maji" userId="3b33f49788729447" providerId="LiveId" clId="{FB98BC38-A6CF-41BC-A5B9-0B1794B709AC}" dt="2025-07-08T17:29:29.211" v="4473" actId="1076"/>
          <ac:spMkLst>
            <pc:docMk/>
            <pc:sldMk cId="3754559178" sldId="345"/>
            <ac:spMk id="43" creationId="{38250727-D1EC-D792-20BF-0502A4A1F397}"/>
          </ac:spMkLst>
        </pc:spChg>
        <pc:picChg chg="add mod modCrop">
          <ac:chgData name="Moumita Maji" userId="3b33f49788729447" providerId="LiveId" clId="{FB98BC38-A6CF-41BC-A5B9-0B1794B709AC}" dt="2025-07-08T17:23:13.376" v="4394" actId="1076"/>
          <ac:picMkLst>
            <pc:docMk/>
            <pc:sldMk cId="3754559178" sldId="345"/>
            <ac:picMk id="4" creationId="{95A6BE70-D6E5-1BE2-83C3-91B48585202D}"/>
          </ac:picMkLst>
        </pc:picChg>
        <pc:picChg chg="add mod modCrop">
          <ac:chgData name="Moumita Maji" userId="3b33f49788729447" providerId="LiveId" clId="{FB98BC38-A6CF-41BC-A5B9-0B1794B709AC}" dt="2025-07-08T17:11:05.076" v="4359" actId="1076"/>
          <ac:picMkLst>
            <pc:docMk/>
            <pc:sldMk cId="3754559178" sldId="345"/>
            <ac:picMk id="6" creationId="{1D6A05B0-8DCA-7CB6-32A6-D11D0BE7857F}"/>
          </ac:picMkLst>
        </pc:picChg>
        <pc:picChg chg="add mod modCrop">
          <ac:chgData name="Moumita Maji" userId="3b33f49788729447" providerId="LiveId" clId="{FB98BC38-A6CF-41BC-A5B9-0B1794B709AC}" dt="2025-07-11T07:17:33.017" v="6818" actId="1076"/>
          <ac:picMkLst>
            <pc:docMk/>
            <pc:sldMk cId="3754559178" sldId="345"/>
            <ac:picMk id="10" creationId="{112E2328-66F9-FE59-8A18-32729858258D}"/>
          </ac:picMkLst>
        </pc:picChg>
        <pc:cxnChg chg="add mod">
          <ac:chgData name="Moumita Maji" userId="3b33f49788729447" providerId="LiveId" clId="{FB98BC38-A6CF-41BC-A5B9-0B1794B709AC}" dt="2025-07-08T17:21:59.655" v="4386" actId="208"/>
          <ac:cxnSpMkLst>
            <pc:docMk/>
            <pc:sldMk cId="3754559178" sldId="345"/>
            <ac:cxnSpMk id="21" creationId="{8C9F3B1C-8A9C-91B3-2CC9-45C49A744990}"/>
          </ac:cxnSpMkLst>
        </pc:cxnChg>
        <pc:cxnChg chg="add mod">
          <ac:chgData name="Moumita Maji" userId="3b33f49788729447" providerId="LiveId" clId="{FB98BC38-A6CF-41BC-A5B9-0B1794B709AC}" dt="2025-07-08T17:24:45.597" v="4409" actId="14100"/>
          <ac:cxnSpMkLst>
            <pc:docMk/>
            <pc:sldMk cId="3754559178" sldId="345"/>
            <ac:cxnSpMk id="30" creationId="{49E649F0-B92B-16A8-A47C-C4D419590282}"/>
          </ac:cxnSpMkLst>
        </pc:cxnChg>
        <pc:cxnChg chg="add mod">
          <ac:chgData name="Moumita Maji" userId="3b33f49788729447" providerId="LiveId" clId="{FB98BC38-A6CF-41BC-A5B9-0B1794B709AC}" dt="2025-07-08T17:28:28.563" v="4447" actId="208"/>
          <ac:cxnSpMkLst>
            <pc:docMk/>
            <pc:sldMk cId="3754559178" sldId="345"/>
            <ac:cxnSpMk id="41" creationId="{15B39925-C6C4-469E-FC33-B6E49F2A92A3}"/>
          </ac:cxnSpMkLst>
        </pc:cxnChg>
      </pc:sldChg>
      <pc:sldChg chg="addSp delSp modSp add mod">
        <pc:chgData name="Moumita Maji" userId="3b33f49788729447" providerId="LiveId" clId="{FB98BC38-A6CF-41BC-A5B9-0B1794B709AC}" dt="2025-07-09T17:37:21.580" v="5796" actId="1076"/>
        <pc:sldMkLst>
          <pc:docMk/>
          <pc:sldMk cId="3740046020" sldId="346"/>
        </pc:sldMkLst>
        <pc:spChg chg="mod">
          <ac:chgData name="Moumita Maji" userId="3b33f49788729447" providerId="LiveId" clId="{FB98BC38-A6CF-41BC-A5B9-0B1794B709AC}" dt="2025-07-08T17:40:50.497" v="4519" actId="20577"/>
          <ac:spMkLst>
            <pc:docMk/>
            <pc:sldMk cId="3740046020" sldId="346"/>
            <ac:spMk id="7" creationId="{F36FE4B9-C92F-3D81-7581-25D3F3DC349D}"/>
          </ac:spMkLst>
        </pc:spChg>
        <pc:spChg chg="mod">
          <ac:chgData name="Moumita Maji" userId="3b33f49788729447" providerId="LiveId" clId="{FB98BC38-A6CF-41BC-A5B9-0B1794B709AC}" dt="2025-07-09T17:37:21.580" v="5796" actId="1076"/>
          <ac:spMkLst>
            <pc:docMk/>
            <pc:sldMk cId="3740046020" sldId="346"/>
            <ac:spMk id="12" creationId="{D5DE4373-9A27-41B1-251D-0A64D3FBD85C}"/>
          </ac:spMkLst>
        </pc:spChg>
        <pc:spChg chg="add mod">
          <ac:chgData name="Moumita Maji" userId="3b33f49788729447" providerId="LiveId" clId="{FB98BC38-A6CF-41BC-A5B9-0B1794B709AC}" dt="2025-07-08T18:25:18.287" v="4834" actId="1076"/>
          <ac:spMkLst>
            <pc:docMk/>
            <pc:sldMk cId="3740046020" sldId="346"/>
            <ac:spMk id="16" creationId="{4DE48ED4-4A7D-D35C-967B-517BEB76124A}"/>
          </ac:spMkLst>
        </pc:spChg>
        <pc:spChg chg="add mod">
          <ac:chgData name="Moumita Maji" userId="3b33f49788729447" providerId="LiveId" clId="{FB98BC38-A6CF-41BC-A5B9-0B1794B709AC}" dt="2025-07-08T18:28:14.288" v="4859" actId="20577"/>
          <ac:spMkLst>
            <pc:docMk/>
            <pc:sldMk cId="3740046020" sldId="346"/>
            <ac:spMk id="20" creationId="{16734FC7-ABA5-BCC7-0E1D-C0B62BD3B33E}"/>
          </ac:spMkLst>
        </pc:spChg>
        <pc:spChg chg="add mod">
          <ac:chgData name="Moumita Maji" userId="3b33f49788729447" providerId="LiveId" clId="{FB98BC38-A6CF-41BC-A5B9-0B1794B709AC}" dt="2025-07-08T18:29:01.786" v="4870" actId="1076"/>
          <ac:spMkLst>
            <pc:docMk/>
            <pc:sldMk cId="3740046020" sldId="346"/>
            <ac:spMk id="23" creationId="{CD8177B3-BF4C-EE5A-CF3C-B48D4CB3489A}"/>
          </ac:spMkLst>
        </pc:spChg>
        <pc:spChg chg="add mod">
          <ac:chgData name="Moumita Maji" userId="3b33f49788729447" providerId="LiveId" clId="{FB98BC38-A6CF-41BC-A5B9-0B1794B709AC}" dt="2025-07-08T18:31:19.551" v="4903" actId="1076"/>
          <ac:spMkLst>
            <pc:docMk/>
            <pc:sldMk cId="3740046020" sldId="346"/>
            <ac:spMk id="38" creationId="{2755C870-69B4-F913-36DA-36180D796955}"/>
          </ac:spMkLst>
        </pc:spChg>
        <pc:spChg chg="add mod">
          <ac:chgData name="Moumita Maji" userId="3b33f49788729447" providerId="LiveId" clId="{FB98BC38-A6CF-41BC-A5B9-0B1794B709AC}" dt="2025-07-08T18:31:48.084" v="4909" actId="14100"/>
          <ac:spMkLst>
            <pc:docMk/>
            <pc:sldMk cId="3740046020" sldId="346"/>
            <ac:spMk id="39" creationId="{70D79F78-97E3-B126-E0A7-9C9655B95027}"/>
          </ac:spMkLst>
        </pc:spChg>
        <pc:spChg chg="add mod">
          <ac:chgData name="Moumita Maji" userId="3b33f49788729447" providerId="LiveId" clId="{FB98BC38-A6CF-41BC-A5B9-0B1794B709AC}" dt="2025-07-08T18:32:52.957" v="4948" actId="1076"/>
          <ac:spMkLst>
            <pc:docMk/>
            <pc:sldMk cId="3740046020" sldId="346"/>
            <ac:spMk id="47" creationId="{85AF7643-97CF-174C-FF84-5C2F03F5FFBD}"/>
          </ac:spMkLst>
        </pc:spChg>
        <pc:picChg chg="add mod modCrop">
          <ac:chgData name="Moumita Maji" userId="3b33f49788729447" providerId="LiveId" clId="{FB98BC38-A6CF-41BC-A5B9-0B1794B709AC}" dt="2025-07-08T18:36:24.723" v="4962" actId="1076"/>
          <ac:picMkLst>
            <pc:docMk/>
            <pc:sldMk cId="3740046020" sldId="346"/>
            <ac:picMk id="3" creationId="{479E8F62-AAF8-C463-8A0F-E1A78B4BD90A}"/>
          </ac:picMkLst>
        </pc:picChg>
        <pc:picChg chg="add mod modCrop">
          <ac:chgData name="Moumita Maji" userId="3b33f49788729447" providerId="LiveId" clId="{FB98BC38-A6CF-41BC-A5B9-0B1794B709AC}" dt="2025-07-08T18:03:58.746" v="4710" actId="1076"/>
          <ac:picMkLst>
            <pc:docMk/>
            <pc:sldMk cId="3740046020" sldId="346"/>
            <ac:picMk id="8" creationId="{4ABD6B81-6151-6A8D-8485-E70D6AA00942}"/>
          </ac:picMkLst>
        </pc:picChg>
        <pc:picChg chg="add mod modCrop">
          <ac:chgData name="Moumita Maji" userId="3b33f49788729447" providerId="LiveId" clId="{FB98BC38-A6CF-41BC-A5B9-0B1794B709AC}" dt="2025-07-08T18:04:02.899" v="4711" actId="1076"/>
          <ac:picMkLst>
            <pc:docMk/>
            <pc:sldMk cId="3740046020" sldId="346"/>
            <ac:picMk id="13" creationId="{248CB97D-BD4C-DE25-864E-F63F219F6DBA}"/>
          </ac:picMkLst>
        </pc:picChg>
        <pc:cxnChg chg="add mod">
          <ac:chgData name="Moumita Maji" userId="3b33f49788729447" providerId="LiveId" clId="{FB98BC38-A6CF-41BC-A5B9-0B1794B709AC}" dt="2025-07-08T18:25:46.548" v="4837" actId="208"/>
          <ac:cxnSpMkLst>
            <pc:docMk/>
            <pc:sldMk cId="3740046020" sldId="346"/>
            <ac:cxnSpMk id="18" creationId="{CA230073-DEEE-1761-C80F-18BA1ADAA365}"/>
          </ac:cxnSpMkLst>
        </pc:cxnChg>
        <pc:cxnChg chg="add mod">
          <ac:chgData name="Moumita Maji" userId="3b33f49788729447" providerId="LiveId" clId="{FB98BC38-A6CF-41BC-A5B9-0B1794B709AC}" dt="2025-07-08T18:43:32.506" v="5011" actId="208"/>
          <ac:cxnSpMkLst>
            <pc:docMk/>
            <pc:sldMk cId="3740046020" sldId="346"/>
            <ac:cxnSpMk id="31" creationId="{FA32591B-3AA8-0A93-D1BD-4D601B912B46}"/>
          </ac:cxnSpMkLst>
        </pc:cxnChg>
        <pc:cxnChg chg="add mod">
          <ac:chgData name="Moumita Maji" userId="3b33f49788729447" providerId="LiveId" clId="{FB98BC38-A6CF-41BC-A5B9-0B1794B709AC}" dt="2025-07-08T18:32:09.296" v="4912" actId="208"/>
          <ac:cxnSpMkLst>
            <pc:docMk/>
            <pc:sldMk cId="3740046020" sldId="346"/>
            <ac:cxnSpMk id="44" creationId="{097D658E-C1F6-DFBD-644B-DDBF49ED5E43}"/>
          </ac:cxnSpMkLst>
        </pc:cxnChg>
        <pc:cxnChg chg="add mod">
          <ac:chgData name="Moumita Maji" userId="3b33f49788729447" providerId="LiveId" clId="{FB98BC38-A6CF-41BC-A5B9-0B1794B709AC}" dt="2025-07-08T18:39:25.260" v="4989" actId="1076"/>
          <ac:cxnSpMkLst>
            <pc:docMk/>
            <pc:sldMk cId="3740046020" sldId="346"/>
            <ac:cxnSpMk id="49" creationId="{38F403F1-9A2C-5420-8107-43B53A2EEBEA}"/>
          </ac:cxnSpMkLst>
        </pc:cxnChg>
        <pc:cxnChg chg="add mod">
          <ac:chgData name="Moumita Maji" userId="3b33f49788729447" providerId="LiveId" clId="{FB98BC38-A6CF-41BC-A5B9-0B1794B709AC}" dt="2025-07-08T18:39:14.253" v="4986" actId="1076"/>
          <ac:cxnSpMkLst>
            <pc:docMk/>
            <pc:sldMk cId="3740046020" sldId="346"/>
            <ac:cxnSpMk id="55" creationId="{AABDD559-5BC5-442F-358F-CC7C08D60F89}"/>
          </ac:cxnSpMkLst>
        </pc:cxnChg>
        <pc:cxnChg chg="add mod">
          <ac:chgData name="Moumita Maji" userId="3b33f49788729447" providerId="LiveId" clId="{FB98BC38-A6CF-41BC-A5B9-0B1794B709AC}" dt="2025-07-08T18:39:19.086" v="4987" actId="1076"/>
          <ac:cxnSpMkLst>
            <pc:docMk/>
            <pc:sldMk cId="3740046020" sldId="346"/>
            <ac:cxnSpMk id="60" creationId="{0197D844-77D0-933F-144B-C316BE696D8E}"/>
          </ac:cxnSpMkLst>
        </pc:cxnChg>
        <pc:cxnChg chg="add mod">
          <ac:chgData name="Moumita Maji" userId="3b33f49788729447" providerId="LiveId" clId="{FB98BC38-A6CF-41BC-A5B9-0B1794B709AC}" dt="2025-07-08T18:39:23.068" v="4988" actId="1076"/>
          <ac:cxnSpMkLst>
            <pc:docMk/>
            <pc:sldMk cId="3740046020" sldId="346"/>
            <ac:cxnSpMk id="64" creationId="{CEA0424A-3C8A-3E87-CC41-59E58E2AFB8C}"/>
          </ac:cxnSpMkLst>
        </pc:cxnChg>
        <pc:cxnChg chg="add mod">
          <ac:chgData name="Moumita Maji" userId="3b33f49788729447" providerId="LiveId" clId="{FB98BC38-A6CF-41BC-A5B9-0B1794B709AC}" dt="2025-07-08T18:41:09.126" v="5000" actId="208"/>
          <ac:cxnSpMkLst>
            <pc:docMk/>
            <pc:sldMk cId="3740046020" sldId="346"/>
            <ac:cxnSpMk id="71" creationId="{D1A01B00-E948-4A30-EEF5-D984C767A414}"/>
          </ac:cxnSpMkLst>
        </pc:cxnChg>
        <pc:cxnChg chg="add mod">
          <ac:chgData name="Moumita Maji" userId="3b33f49788729447" providerId="LiveId" clId="{FB98BC38-A6CF-41BC-A5B9-0B1794B709AC}" dt="2025-07-08T18:40:59.434" v="4999" actId="208"/>
          <ac:cxnSpMkLst>
            <pc:docMk/>
            <pc:sldMk cId="3740046020" sldId="346"/>
            <ac:cxnSpMk id="74" creationId="{6C742992-ADDA-D047-5523-32A7B8C6B5F8}"/>
          </ac:cxnSpMkLst>
        </pc:cxnChg>
        <pc:cxnChg chg="add mod">
          <ac:chgData name="Moumita Maji" userId="3b33f49788729447" providerId="LiveId" clId="{FB98BC38-A6CF-41BC-A5B9-0B1794B709AC}" dt="2025-07-08T18:41:59.208" v="5006" actId="208"/>
          <ac:cxnSpMkLst>
            <pc:docMk/>
            <pc:sldMk cId="3740046020" sldId="346"/>
            <ac:cxnSpMk id="79" creationId="{439E6792-A631-F51A-E3EC-5FD8178B3F51}"/>
          </ac:cxnSpMkLst>
        </pc:cxnChg>
        <pc:cxnChg chg="add mod">
          <ac:chgData name="Moumita Maji" userId="3b33f49788729447" providerId="LiveId" clId="{FB98BC38-A6CF-41BC-A5B9-0B1794B709AC}" dt="2025-07-08T18:42:11.878" v="5008" actId="208"/>
          <ac:cxnSpMkLst>
            <pc:docMk/>
            <pc:sldMk cId="3740046020" sldId="346"/>
            <ac:cxnSpMk id="83" creationId="{107EA313-FE68-6E5E-AA66-3E90BF481789}"/>
          </ac:cxnSpMkLst>
        </pc:cxnChg>
        <pc:cxnChg chg="add mod">
          <ac:chgData name="Moumita Maji" userId="3b33f49788729447" providerId="LiveId" clId="{FB98BC38-A6CF-41BC-A5B9-0B1794B709AC}" dt="2025-07-08T18:42:24.323" v="5010" actId="208"/>
          <ac:cxnSpMkLst>
            <pc:docMk/>
            <pc:sldMk cId="3740046020" sldId="346"/>
            <ac:cxnSpMk id="85" creationId="{77A44C78-6FEE-2B49-FA14-8B06D46336AE}"/>
          </ac:cxnSpMkLst>
        </pc:cxnChg>
      </pc:sldChg>
      <pc:sldChg chg="addSp delSp modSp add mod modNotesTx">
        <pc:chgData name="Moumita Maji" userId="3b33f49788729447" providerId="LiveId" clId="{FB98BC38-A6CF-41BC-A5B9-0B1794B709AC}" dt="2025-07-11T08:57:42.405" v="6829" actId="20577"/>
        <pc:sldMkLst>
          <pc:docMk/>
          <pc:sldMk cId="4104896637" sldId="347"/>
        </pc:sldMkLst>
        <pc:spChg chg="mod">
          <ac:chgData name="Moumita Maji" userId="3b33f49788729447" providerId="LiveId" clId="{FB98BC38-A6CF-41BC-A5B9-0B1794B709AC}" dt="2025-07-09T17:44:23.621" v="5797" actId="1076"/>
          <ac:spMkLst>
            <pc:docMk/>
            <pc:sldMk cId="4104896637" sldId="347"/>
            <ac:spMk id="7" creationId="{BEDFC9B0-ECD0-96C2-71D0-D6106A14D6C6}"/>
          </ac:spMkLst>
        </pc:spChg>
        <pc:spChg chg="add mod">
          <ac:chgData name="Moumita Maji" userId="3b33f49788729447" providerId="LiveId" clId="{FB98BC38-A6CF-41BC-A5B9-0B1794B709AC}" dt="2025-07-09T06:51:26.083" v="5603" actId="1076"/>
          <ac:spMkLst>
            <pc:docMk/>
            <pc:sldMk cId="4104896637" sldId="347"/>
            <ac:spMk id="11" creationId="{DBE3D391-42C9-0D4B-51E8-5248CD3ABABB}"/>
          </ac:spMkLst>
        </pc:spChg>
        <pc:spChg chg="mod">
          <ac:chgData name="Moumita Maji" userId="3b33f49788729447" providerId="LiveId" clId="{FB98BC38-A6CF-41BC-A5B9-0B1794B709AC}" dt="2025-07-09T17:44:53.289" v="5799" actId="1076"/>
          <ac:spMkLst>
            <pc:docMk/>
            <pc:sldMk cId="4104896637" sldId="347"/>
            <ac:spMk id="12" creationId="{88361000-3BB8-A8F4-A34A-B87DD301E030}"/>
          </ac:spMkLst>
        </pc:spChg>
        <pc:spChg chg="add mod">
          <ac:chgData name="Moumita Maji" userId="3b33f49788729447" providerId="LiveId" clId="{FB98BC38-A6CF-41BC-A5B9-0B1794B709AC}" dt="2025-07-09T06:51:34.717" v="5606" actId="1076"/>
          <ac:spMkLst>
            <pc:docMk/>
            <pc:sldMk cId="4104896637" sldId="347"/>
            <ac:spMk id="14" creationId="{03A39AB9-E356-6E09-3DC8-9B653B7E3D5E}"/>
          </ac:spMkLst>
        </pc:spChg>
        <pc:spChg chg="add mod">
          <ac:chgData name="Moumita Maji" userId="3b33f49788729447" providerId="LiveId" clId="{FB98BC38-A6CF-41BC-A5B9-0B1794B709AC}" dt="2025-07-09T06:51:56.257" v="5611" actId="1076"/>
          <ac:spMkLst>
            <pc:docMk/>
            <pc:sldMk cId="4104896637" sldId="347"/>
            <ac:spMk id="15" creationId="{602B090D-85D8-8F16-D14A-03B0D7A0FECD}"/>
          </ac:spMkLst>
        </pc:spChg>
        <pc:spChg chg="add mod">
          <ac:chgData name="Moumita Maji" userId="3b33f49788729447" providerId="LiveId" clId="{FB98BC38-A6CF-41BC-A5B9-0B1794B709AC}" dt="2025-07-09T06:52:02.855" v="5613" actId="1076"/>
          <ac:spMkLst>
            <pc:docMk/>
            <pc:sldMk cId="4104896637" sldId="347"/>
            <ac:spMk id="17" creationId="{2E992A2C-769C-50CE-879D-A680C2C17370}"/>
          </ac:spMkLst>
        </pc:spChg>
        <pc:spChg chg="add mod">
          <ac:chgData name="Moumita Maji" userId="3b33f49788729447" providerId="LiveId" clId="{FB98BC38-A6CF-41BC-A5B9-0B1794B709AC}" dt="2025-07-09T06:53:58.720" v="5664" actId="1076"/>
          <ac:spMkLst>
            <pc:docMk/>
            <pc:sldMk cId="4104896637" sldId="347"/>
            <ac:spMk id="27" creationId="{D28BB6EB-A9C1-771B-7216-FC79FF372D06}"/>
          </ac:spMkLst>
        </pc:spChg>
        <pc:spChg chg="add mod">
          <ac:chgData name="Moumita Maji" userId="3b33f49788729447" providerId="LiveId" clId="{FB98BC38-A6CF-41BC-A5B9-0B1794B709AC}" dt="2025-07-09T06:54:57.275" v="5681" actId="1076"/>
          <ac:spMkLst>
            <pc:docMk/>
            <pc:sldMk cId="4104896637" sldId="347"/>
            <ac:spMk id="33" creationId="{82D9BFB6-9ECB-C410-31EA-F5122F0D6FC5}"/>
          </ac:spMkLst>
        </pc:spChg>
        <pc:spChg chg="add mod">
          <ac:chgData name="Moumita Maji" userId="3b33f49788729447" providerId="LiveId" clId="{FB98BC38-A6CF-41BC-A5B9-0B1794B709AC}" dt="2025-07-09T06:56:10.859" v="5705" actId="1076"/>
          <ac:spMkLst>
            <pc:docMk/>
            <pc:sldMk cId="4104896637" sldId="347"/>
            <ac:spMk id="35" creationId="{D39349E5-176B-696C-FC35-B5F747DE537D}"/>
          </ac:spMkLst>
        </pc:spChg>
        <pc:spChg chg="add mod">
          <ac:chgData name="Moumita Maji" userId="3b33f49788729447" providerId="LiveId" clId="{FB98BC38-A6CF-41BC-A5B9-0B1794B709AC}" dt="2025-07-09T06:56:58.652" v="5724" actId="20577"/>
          <ac:spMkLst>
            <pc:docMk/>
            <pc:sldMk cId="4104896637" sldId="347"/>
            <ac:spMk id="36" creationId="{3DC0C8A9-CE20-00DC-AED8-CA9BA6A09FDE}"/>
          </ac:spMkLst>
        </pc:spChg>
        <pc:spChg chg="add mod">
          <ac:chgData name="Moumita Maji" userId="3b33f49788729447" providerId="LiveId" clId="{FB98BC38-A6CF-41BC-A5B9-0B1794B709AC}" dt="2025-07-09T06:57:02.776" v="5725" actId="1076"/>
          <ac:spMkLst>
            <pc:docMk/>
            <pc:sldMk cId="4104896637" sldId="347"/>
            <ac:spMk id="37" creationId="{C4D529D2-9216-3B29-1941-902358B871C3}"/>
          </ac:spMkLst>
        </pc:spChg>
        <pc:spChg chg="add mod">
          <ac:chgData name="Moumita Maji" userId="3b33f49788729447" providerId="LiveId" clId="{FB98BC38-A6CF-41BC-A5B9-0B1794B709AC}" dt="2025-07-09T06:57:26.088" v="5746" actId="1076"/>
          <ac:spMkLst>
            <pc:docMk/>
            <pc:sldMk cId="4104896637" sldId="347"/>
            <ac:spMk id="40" creationId="{92EF06ED-67EF-1E3F-8A46-687F9F45FB33}"/>
          </ac:spMkLst>
        </pc:spChg>
        <pc:picChg chg="add mod modCrop">
          <ac:chgData name="Moumita Maji" userId="3b33f49788729447" providerId="LiveId" clId="{FB98BC38-A6CF-41BC-A5B9-0B1794B709AC}" dt="2025-07-09T06:47:40.095" v="5585" actId="1076"/>
          <ac:picMkLst>
            <pc:docMk/>
            <pc:sldMk cId="4104896637" sldId="347"/>
            <ac:picMk id="4" creationId="{D572D437-666C-E098-733B-DD927FDC21A2}"/>
          </ac:picMkLst>
        </pc:picChg>
        <pc:picChg chg="add mod modCrop">
          <ac:chgData name="Moumita Maji" userId="3b33f49788729447" providerId="LiveId" clId="{FB98BC38-A6CF-41BC-A5B9-0B1794B709AC}" dt="2025-07-09T06:47:47.343" v="5588" actId="1076"/>
          <ac:picMkLst>
            <pc:docMk/>
            <pc:sldMk cId="4104896637" sldId="347"/>
            <ac:picMk id="6" creationId="{53677E44-0779-5730-C815-A1C9227E74BD}"/>
          </ac:picMkLst>
        </pc:picChg>
        <pc:picChg chg="add mod modCrop">
          <ac:chgData name="Moumita Maji" userId="3b33f49788729447" providerId="LiveId" clId="{FB98BC38-A6CF-41BC-A5B9-0B1794B709AC}" dt="2025-07-09T06:50:39.801" v="5599" actId="1076"/>
          <ac:picMkLst>
            <pc:docMk/>
            <pc:sldMk cId="4104896637" sldId="347"/>
            <ac:picMk id="10" creationId="{9D49C76E-A18D-0B10-B705-7A6F95C55A9A}"/>
          </ac:picMkLst>
        </pc:picChg>
        <pc:cxnChg chg="add mod">
          <ac:chgData name="Moumita Maji" userId="3b33f49788729447" providerId="LiveId" clId="{FB98BC38-A6CF-41BC-A5B9-0B1794B709AC}" dt="2025-07-09T06:52:22.904" v="5616" actId="208"/>
          <ac:cxnSpMkLst>
            <pc:docMk/>
            <pc:sldMk cId="4104896637" sldId="347"/>
            <ac:cxnSpMk id="21" creationId="{1987DC87-0C74-25B3-4821-049D55798647}"/>
          </ac:cxnSpMkLst>
        </pc:cxnChg>
        <pc:cxnChg chg="add mod">
          <ac:chgData name="Moumita Maji" userId="3b33f49788729447" providerId="LiveId" clId="{FB98BC38-A6CF-41BC-A5B9-0B1794B709AC}" dt="2025-07-09T06:52:48.657" v="5619" actId="208"/>
          <ac:cxnSpMkLst>
            <pc:docMk/>
            <pc:sldMk cId="4104896637" sldId="347"/>
            <ac:cxnSpMk id="25" creationId="{8D89F590-7BEE-71A8-5D66-AF0F2ACA41F4}"/>
          </ac:cxnSpMkLst>
        </pc:cxnChg>
        <pc:cxnChg chg="add mod">
          <ac:chgData name="Moumita Maji" userId="3b33f49788729447" providerId="LiveId" clId="{FB98BC38-A6CF-41BC-A5B9-0B1794B709AC}" dt="2025-07-09T06:55:04.076" v="5682" actId="208"/>
          <ac:cxnSpMkLst>
            <pc:docMk/>
            <pc:sldMk cId="4104896637" sldId="347"/>
            <ac:cxnSpMk id="29" creationId="{F6C96070-D561-AF46-BA80-F52FBCE64B17}"/>
          </ac:cxnSpMkLst>
        </pc:cxnChg>
        <pc:cxnChg chg="add mod">
          <ac:chgData name="Moumita Maji" userId="3b33f49788729447" providerId="LiveId" clId="{FB98BC38-A6CF-41BC-A5B9-0B1794B709AC}" dt="2025-07-09T06:55:16.615" v="5684" actId="1076"/>
          <ac:cxnSpMkLst>
            <pc:docMk/>
            <pc:sldMk cId="4104896637" sldId="347"/>
            <ac:cxnSpMk id="34" creationId="{083D4FB2-EBB0-C011-D9D2-F01748A63F2B}"/>
          </ac:cxnSpMkLst>
        </pc:cxnChg>
      </pc:sldChg>
      <pc:sldChg chg="addSp delSp modSp new mod">
        <pc:chgData name="Moumita Maji" userId="3b33f49788729447" providerId="LiveId" clId="{FB98BC38-A6CF-41BC-A5B9-0B1794B709AC}" dt="2025-07-11T07:12:32" v="6817" actId="20577"/>
        <pc:sldMkLst>
          <pc:docMk/>
          <pc:sldMk cId="4091489713" sldId="348"/>
        </pc:sldMkLst>
        <pc:spChg chg="del">
          <ac:chgData name="Moumita Maji" userId="3b33f49788729447" providerId="LiveId" clId="{FB98BC38-A6CF-41BC-A5B9-0B1794B709AC}" dt="2025-07-10T05:56:22.368" v="5807" actId="478"/>
          <ac:spMkLst>
            <pc:docMk/>
            <pc:sldMk cId="4091489713" sldId="348"/>
            <ac:spMk id="2" creationId="{83E7B6A2-A799-1F0E-6C3E-36E3B503C456}"/>
          </ac:spMkLst>
        </pc:spChg>
        <pc:spChg chg="del">
          <ac:chgData name="Moumita Maji" userId="3b33f49788729447" providerId="LiveId" clId="{FB98BC38-A6CF-41BC-A5B9-0B1794B709AC}" dt="2025-07-10T05:56:25.182" v="5808" actId="478"/>
          <ac:spMkLst>
            <pc:docMk/>
            <pc:sldMk cId="4091489713" sldId="348"/>
            <ac:spMk id="3" creationId="{AC205EDE-AC6E-8E9F-E531-2B7C262D0079}"/>
          </ac:spMkLst>
        </pc:spChg>
        <pc:spChg chg="del">
          <ac:chgData name="Moumita Maji" userId="3b33f49788729447" providerId="LiveId" clId="{FB98BC38-A6CF-41BC-A5B9-0B1794B709AC}" dt="2025-07-10T05:56:28.292" v="5809" actId="478"/>
          <ac:spMkLst>
            <pc:docMk/>
            <pc:sldMk cId="4091489713" sldId="348"/>
            <ac:spMk id="4" creationId="{AA9304DA-BDA3-8DAC-2D7E-DBF1B24B197A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4091489713" sldId="348"/>
            <ac:spMk id="5" creationId="{9101E9E4-FBE7-DF83-68D9-A5920D0B2801}"/>
          </ac:spMkLst>
        </pc:spChg>
        <pc:spChg chg="add mod">
          <ac:chgData name="Moumita Maji" userId="3b33f49788729447" providerId="LiveId" clId="{FB98BC38-A6CF-41BC-A5B9-0B1794B709AC}" dt="2025-07-10T05:57:09.900" v="5813" actId="1076"/>
          <ac:spMkLst>
            <pc:docMk/>
            <pc:sldMk cId="4091489713" sldId="348"/>
            <ac:spMk id="6" creationId="{5A9627D3-053D-9D42-4CFE-7D8D358B98C4}"/>
          </ac:spMkLst>
        </pc:spChg>
        <pc:spChg chg="add mod">
          <ac:chgData name="Moumita Maji" userId="3b33f49788729447" providerId="LiveId" clId="{FB98BC38-A6CF-41BC-A5B9-0B1794B709AC}" dt="2025-07-10T07:22:10.187" v="6122" actId="20577"/>
          <ac:spMkLst>
            <pc:docMk/>
            <pc:sldMk cId="4091489713" sldId="348"/>
            <ac:spMk id="7" creationId="{3368DA37-B03C-BB94-267D-5EBBA9D3DCD8}"/>
          </ac:spMkLst>
        </pc:spChg>
        <pc:spChg chg="add mod">
          <ac:chgData name="Moumita Maji" userId="3b33f49788729447" providerId="LiveId" clId="{FB98BC38-A6CF-41BC-A5B9-0B1794B709AC}" dt="2025-07-10T05:57:02.725" v="5812" actId="27636"/>
          <ac:spMkLst>
            <pc:docMk/>
            <pc:sldMk cId="4091489713" sldId="348"/>
            <ac:spMk id="8" creationId="{226F1262-9EDE-EA99-4E55-FD5855E0D0A4}"/>
          </ac:spMkLst>
        </pc:spChg>
        <pc:spChg chg="add mod">
          <ac:chgData name="Moumita Maji" userId="3b33f49788729447" providerId="LiveId" clId="{FB98BC38-A6CF-41BC-A5B9-0B1794B709AC}" dt="2025-07-10T05:57:02.725" v="5812" actId="27636"/>
          <ac:spMkLst>
            <pc:docMk/>
            <pc:sldMk cId="4091489713" sldId="348"/>
            <ac:spMk id="9" creationId="{F2EC4E57-CE08-84C2-4606-CEEA478A6128}"/>
          </ac:spMkLst>
        </pc:spChg>
        <pc:spChg chg="add mod">
          <ac:chgData name="Moumita Maji" userId="3b33f49788729447" providerId="LiveId" clId="{FB98BC38-A6CF-41BC-A5B9-0B1794B709AC}" dt="2025-07-10T05:57:02.725" v="5812" actId="27636"/>
          <ac:spMkLst>
            <pc:docMk/>
            <pc:sldMk cId="4091489713" sldId="348"/>
            <ac:spMk id="10" creationId="{A0006C2E-A4C6-DE20-17F7-625CCFFB72D9}"/>
          </ac:spMkLst>
        </pc:spChg>
        <pc:spChg chg="add del mod">
          <ac:chgData name="Moumita Maji" userId="3b33f49788729447" providerId="LiveId" clId="{FB98BC38-A6CF-41BC-A5B9-0B1794B709AC}" dt="2025-07-10T06:02:46.119" v="5878" actId="478"/>
          <ac:spMkLst>
            <pc:docMk/>
            <pc:sldMk cId="4091489713" sldId="348"/>
            <ac:spMk id="13" creationId="{108D1ECD-A10D-9E02-6BE3-ED38F055B5A6}"/>
          </ac:spMkLst>
        </pc:spChg>
        <pc:spChg chg="add mod">
          <ac:chgData name="Moumita Maji" userId="3b33f49788729447" providerId="LiveId" clId="{FB98BC38-A6CF-41BC-A5B9-0B1794B709AC}" dt="2025-07-11T07:12:32" v="6817" actId="20577"/>
          <ac:spMkLst>
            <pc:docMk/>
            <pc:sldMk cId="4091489713" sldId="348"/>
            <ac:spMk id="16" creationId="{AA6C7DF2-6B11-079B-8183-F2BE9D510F4C}"/>
          </ac:spMkLst>
        </pc:spChg>
        <pc:picChg chg="add del mod modCrop">
          <ac:chgData name="Moumita Maji" userId="3b33f49788729447" providerId="LiveId" clId="{FB98BC38-A6CF-41BC-A5B9-0B1794B709AC}" dt="2025-07-10T06:02:08.573" v="5870" actId="478"/>
          <ac:picMkLst>
            <pc:docMk/>
            <pc:sldMk cId="4091489713" sldId="348"/>
            <ac:picMk id="12" creationId="{24212C7E-FDD9-B6EF-D139-513BD0758B60}"/>
          </ac:picMkLst>
        </pc:picChg>
        <pc:picChg chg="add mod">
          <ac:chgData name="Moumita Maji" userId="3b33f49788729447" providerId="LiveId" clId="{FB98BC38-A6CF-41BC-A5B9-0B1794B709AC}" dt="2025-07-10T06:02:16.829" v="5873" actId="1076"/>
          <ac:picMkLst>
            <pc:docMk/>
            <pc:sldMk cId="4091489713" sldId="348"/>
            <ac:picMk id="14" creationId="{1673D155-79A7-5127-2A24-D0F42B0B7118}"/>
          </ac:picMkLst>
        </pc:picChg>
      </pc:sldChg>
      <pc:sldChg chg="modSp new mod">
        <pc:chgData name="Moumita Maji" userId="3b33f49788729447" providerId="LiveId" clId="{FB98BC38-A6CF-41BC-A5B9-0B1794B709AC}" dt="2025-07-10T06:18:38.984" v="5982" actId="123"/>
        <pc:sldMkLst>
          <pc:docMk/>
          <pc:sldMk cId="1943530271" sldId="349"/>
        </pc:sldMkLst>
        <pc:spChg chg="mod">
          <ac:chgData name="Moumita Maji" userId="3b33f49788729447" providerId="LiveId" clId="{FB98BC38-A6CF-41BC-A5B9-0B1794B709AC}" dt="2025-07-10T06:13:40.826" v="5973" actId="1076"/>
          <ac:spMkLst>
            <pc:docMk/>
            <pc:sldMk cId="1943530271" sldId="349"/>
            <ac:spMk id="2" creationId="{D3CEADC8-3177-4C58-339F-6871F91052D9}"/>
          </ac:spMkLst>
        </pc:spChg>
        <pc:spChg chg="mod">
          <ac:chgData name="Moumita Maji" userId="3b33f49788729447" providerId="LiveId" clId="{FB98BC38-A6CF-41BC-A5B9-0B1794B709AC}" dt="2025-07-10T06:18:38.984" v="5982" actId="123"/>
          <ac:spMkLst>
            <pc:docMk/>
            <pc:sldMk cId="1943530271" sldId="349"/>
            <ac:spMk id="3" creationId="{98989836-FBBF-3437-DC57-AED73069AE0A}"/>
          </ac:spMkLst>
        </pc:spChg>
      </pc:sldChg>
      <pc:sldChg chg="addSp delSp modSp new mod ord">
        <pc:chgData name="Moumita Maji" userId="3b33f49788729447" providerId="LiveId" clId="{FB98BC38-A6CF-41BC-A5B9-0B1794B709AC}" dt="2025-07-10T06:27:25.337" v="6054"/>
        <pc:sldMkLst>
          <pc:docMk/>
          <pc:sldMk cId="2945052363" sldId="350"/>
        </pc:sldMkLst>
        <pc:spChg chg="del">
          <ac:chgData name="Moumita Maji" userId="3b33f49788729447" providerId="LiveId" clId="{FB98BC38-A6CF-41BC-A5B9-0B1794B709AC}" dt="2025-07-10T06:21:03.833" v="5985" actId="478"/>
          <ac:spMkLst>
            <pc:docMk/>
            <pc:sldMk cId="2945052363" sldId="350"/>
            <ac:spMk id="2" creationId="{9E2091DD-AA9C-8F89-EDB8-037730576D62}"/>
          </ac:spMkLst>
        </pc:spChg>
        <pc:spChg chg="del">
          <ac:chgData name="Moumita Maji" userId="3b33f49788729447" providerId="LiveId" clId="{FB98BC38-A6CF-41BC-A5B9-0B1794B709AC}" dt="2025-07-10T06:21:00.579" v="5984" actId="478"/>
          <ac:spMkLst>
            <pc:docMk/>
            <pc:sldMk cId="2945052363" sldId="350"/>
            <ac:spMk id="3" creationId="{F5E014BA-487F-FB42-6342-EB63583ADA8B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2945052363" sldId="350"/>
            <ac:spMk id="4" creationId="{378EC619-FEBA-4084-47AE-A9EA21684C55}"/>
          </ac:spMkLst>
        </pc:spChg>
        <pc:spChg chg="add mod">
          <ac:chgData name="Moumita Maji" userId="3b33f49788729447" providerId="LiveId" clId="{FB98BC38-A6CF-41BC-A5B9-0B1794B709AC}" dt="2025-07-10T06:23:44.899" v="6023" actId="20577"/>
          <ac:spMkLst>
            <pc:docMk/>
            <pc:sldMk cId="2945052363" sldId="350"/>
            <ac:spMk id="5" creationId="{CFD8DF74-E694-2226-E576-68DC73041E79}"/>
          </ac:spMkLst>
        </pc:spChg>
      </pc:sldChg>
      <pc:sldChg chg="addSp delSp modSp new mod ord">
        <pc:chgData name="Moumita Maji" userId="3b33f49788729447" providerId="LiveId" clId="{FB98BC38-A6CF-41BC-A5B9-0B1794B709AC}" dt="2025-07-10T06:27:25.337" v="6054"/>
        <pc:sldMkLst>
          <pc:docMk/>
          <pc:sldMk cId="1420888858" sldId="351"/>
        </pc:sldMkLst>
        <pc:spChg chg="del">
          <ac:chgData name="Moumita Maji" userId="3b33f49788729447" providerId="LiveId" clId="{FB98BC38-A6CF-41BC-A5B9-0B1794B709AC}" dt="2025-07-10T06:22:40.923" v="6004" actId="478"/>
          <ac:spMkLst>
            <pc:docMk/>
            <pc:sldMk cId="1420888858" sldId="351"/>
            <ac:spMk id="2" creationId="{AE2CA78A-6775-E023-ED15-A4B0759C7444}"/>
          </ac:spMkLst>
        </pc:spChg>
        <pc:spChg chg="del">
          <ac:chgData name="Moumita Maji" userId="3b33f49788729447" providerId="LiveId" clId="{FB98BC38-A6CF-41BC-A5B9-0B1794B709AC}" dt="2025-07-10T06:22:43.419" v="6005" actId="478"/>
          <ac:spMkLst>
            <pc:docMk/>
            <pc:sldMk cId="1420888858" sldId="351"/>
            <ac:spMk id="3" creationId="{2A3D7BEE-CF4D-6EF5-C625-B2B8BD4FC279}"/>
          </ac:spMkLst>
        </pc:spChg>
        <pc:spChg chg="mod">
          <ac:chgData name="Moumita Maji" userId="3b33f49788729447" providerId="LiveId" clId="{FB98BC38-A6CF-41BC-A5B9-0B1794B709AC}" dt="2025-07-10T06:27:25.337" v="6054"/>
          <ac:spMkLst>
            <pc:docMk/>
            <pc:sldMk cId="1420888858" sldId="351"/>
            <ac:spMk id="4" creationId="{EC856289-6FE2-DC5B-443C-24EC39F956F1}"/>
          </ac:spMkLst>
        </pc:spChg>
        <pc:spChg chg="add mod">
          <ac:chgData name="Moumita Maji" userId="3b33f49788729447" providerId="LiveId" clId="{FB98BC38-A6CF-41BC-A5B9-0B1794B709AC}" dt="2025-07-10T06:23:26.348" v="6016" actId="20577"/>
          <ac:spMkLst>
            <pc:docMk/>
            <pc:sldMk cId="1420888858" sldId="351"/>
            <ac:spMk id="5" creationId="{5E9752B7-111B-3A37-A76B-1018CEDD995A}"/>
          </ac:spMkLst>
        </pc:spChg>
        <pc:spChg chg="add mod">
          <ac:chgData name="Moumita Maji" userId="3b33f49788729447" providerId="LiveId" clId="{FB98BC38-A6CF-41BC-A5B9-0B1794B709AC}" dt="2025-07-10T06:23:20.014" v="6014" actId="1076"/>
          <ac:spMkLst>
            <pc:docMk/>
            <pc:sldMk cId="1420888858" sldId="351"/>
            <ac:spMk id="6" creationId="{F35839C7-8FE9-B289-DC66-88A912AC8BDA}"/>
          </ac:spMkLst>
        </pc:spChg>
        <pc:spChg chg="add mod">
          <ac:chgData name="Moumita Maji" userId="3b33f49788729447" providerId="LiveId" clId="{FB98BC38-A6CF-41BC-A5B9-0B1794B709AC}" dt="2025-07-10T06:23:52.954" v="6024" actId="113"/>
          <ac:spMkLst>
            <pc:docMk/>
            <pc:sldMk cId="1420888858" sldId="351"/>
            <ac:spMk id="7" creationId="{302A8913-A9F2-4617-9BF9-631B96B5E7B4}"/>
          </ac:spMkLst>
        </pc:spChg>
      </pc:sldChg>
      <pc:sldMasterChg chg="modSldLayout">
        <pc:chgData name="Moumita Maji" userId="3b33f49788729447" providerId="LiveId" clId="{FB98BC38-A6CF-41BC-A5B9-0B1794B709AC}" dt="2025-07-10T06:27:08.020" v="6044"/>
        <pc:sldMasterMkLst>
          <pc:docMk/>
          <pc:sldMasterMk cId="3857205015" sldId="2147483693"/>
        </pc:sldMasterMkLst>
        <pc:sldLayoutChg chg="addSp">
          <pc:chgData name="Moumita Maji" userId="3b33f49788729447" providerId="LiveId" clId="{FB98BC38-A6CF-41BC-A5B9-0B1794B709AC}" dt="2025-07-10T06:27:08.020" v="6044"/>
          <pc:sldLayoutMkLst>
            <pc:docMk/>
            <pc:sldMasterMk cId="3857205015" sldId="2147483693"/>
            <pc:sldLayoutMk cId="638480124" sldId="2147483699"/>
          </pc:sldLayoutMkLst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638480124" sldId="2147483699"/>
              <ac:spMk id="6" creationId="{1FC4CA85-B428-9BF3-EBDF-FE907C08D4DB}"/>
            </ac:spMkLst>
          </pc:spChg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638480124" sldId="2147483699"/>
              <ac:spMk id="7" creationId="{47408066-D1A9-E4A2-FDB3-1D95E8F12DA8}"/>
            </ac:spMkLst>
          </pc:spChg>
        </pc:sldLayoutChg>
        <pc:sldLayoutChg chg="addSp">
          <pc:chgData name="Moumita Maji" userId="3b33f49788729447" providerId="LiveId" clId="{FB98BC38-A6CF-41BC-A5B9-0B1794B709AC}" dt="2025-07-10T06:27:08.020" v="6044"/>
          <pc:sldLayoutMkLst>
            <pc:docMk/>
            <pc:sldMasterMk cId="3857205015" sldId="2147483693"/>
            <pc:sldLayoutMk cId="1522963967" sldId="2147483700"/>
          </pc:sldLayoutMkLst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1522963967" sldId="2147483700"/>
              <ac:spMk id="5" creationId="{EBAC1599-9009-17CA-BCA0-F7043A5A7F29}"/>
            </ac:spMkLst>
          </pc:spChg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1522963967" sldId="2147483700"/>
              <ac:spMk id="6" creationId="{00EE247A-1DC5-FD67-2B97-4A2321C99C06}"/>
            </ac:spMkLst>
          </pc:spChg>
        </pc:sldLayoutChg>
        <pc:sldLayoutChg chg="addSp">
          <pc:chgData name="Moumita Maji" userId="3b33f49788729447" providerId="LiveId" clId="{FB98BC38-A6CF-41BC-A5B9-0B1794B709AC}" dt="2025-07-10T06:27:08.020" v="6044"/>
          <pc:sldLayoutMkLst>
            <pc:docMk/>
            <pc:sldMasterMk cId="3857205015" sldId="2147483693"/>
            <pc:sldLayoutMk cId="422607369" sldId="2147483701"/>
          </pc:sldLayoutMkLst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422607369" sldId="2147483701"/>
              <ac:spMk id="8" creationId="{C350DA80-69CA-7B2B-096B-8272E1CD8D9E}"/>
            </ac:spMkLst>
          </pc:spChg>
        </pc:sldLayoutChg>
        <pc:sldLayoutChg chg="addSp">
          <pc:chgData name="Moumita Maji" userId="3b33f49788729447" providerId="LiveId" clId="{FB98BC38-A6CF-41BC-A5B9-0B1794B709AC}" dt="2025-07-10T06:27:08.020" v="6044"/>
          <pc:sldLayoutMkLst>
            <pc:docMk/>
            <pc:sldMasterMk cId="3857205015" sldId="2147483693"/>
            <pc:sldLayoutMk cId="3006315144" sldId="2147483702"/>
          </pc:sldLayoutMkLst>
          <pc:spChg chg="add">
            <ac:chgData name="Moumita Maji" userId="3b33f49788729447" providerId="LiveId" clId="{FB98BC38-A6CF-41BC-A5B9-0B1794B709AC}" dt="2025-07-10T06:27:08.020" v="6044"/>
            <ac:spMkLst>
              <pc:docMk/>
              <pc:sldMasterMk cId="3857205015" sldId="2147483693"/>
              <pc:sldLayoutMk cId="3006315144" sldId="2147483702"/>
              <ac:spMk id="8" creationId="{AA69E5B8-77A0-E7C7-BAC4-3CE2494BF798}"/>
            </ac:spMkLst>
          </pc:spChg>
        </pc:sldLayoutChg>
      </pc:sldMasterChg>
      <pc:sldMasterChg chg="modSldLayout">
        <pc:chgData name="Moumita Maji" userId="3b33f49788729447" providerId="LiveId" clId="{FB98BC38-A6CF-41BC-A5B9-0B1794B709AC}" dt="2025-07-10T06:27:11.931" v="6047"/>
        <pc:sldMasterMkLst>
          <pc:docMk/>
          <pc:sldMasterMk cId="2352823443" sldId="2147483714"/>
        </pc:sldMasterMkLst>
        <pc:sldLayoutChg chg="addSp">
          <pc:chgData name="Moumita Maji" userId="3b33f49788729447" providerId="LiveId" clId="{FB98BC38-A6CF-41BC-A5B9-0B1794B709AC}" dt="2025-07-10T06:27:11.931" v="6047"/>
          <pc:sldLayoutMkLst>
            <pc:docMk/>
            <pc:sldMasterMk cId="2352823443" sldId="2147483714"/>
            <pc:sldLayoutMk cId="827201535" sldId="2147483720"/>
          </pc:sldLayoutMkLst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827201535" sldId="2147483720"/>
              <ac:spMk id="6" creationId="{F5F96D15-343F-959B-26BE-DE24B796164D}"/>
            </ac:spMkLst>
          </pc:spChg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827201535" sldId="2147483720"/>
              <ac:spMk id="7" creationId="{B2F9D79B-CD35-CCAA-85D6-175A5BFE432B}"/>
            </ac:spMkLst>
          </pc:spChg>
        </pc:sldLayoutChg>
        <pc:sldLayoutChg chg="addSp">
          <pc:chgData name="Moumita Maji" userId="3b33f49788729447" providerId="LiveId" clId="{FB98BC38-A6CF-41BC-A5B9-0B1794B709AC}" dt="2025-07-10T06:27:11.931" v="6047"/>
          <pc:sldLayoutMkLst>
            <pc:docMk/>
            <pc:sldMasterMk cId="2352823443" sldId="2147483714"/>
            <pc:sldLayoutMk cId="922542675" sldId="2147483721"/>
          </pc:sldLayoutMkLst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922542675" sldId="2147483721"/>
              <ac:spMk id="5" creationId="{18126DDA-569E-B77A-17A3-2ACAAA2B4C3A}"/>
            </ac:spMkLst>
          </pc:spChg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922542675" sldId="2147483721"/>
              <ac:spMk id="6" creationId="{3B8F4A2C-5773-79A6-1436-97DA7EE43E0C}"/>
            </ac:spMkLst>
          </pc:spChg>
        </pc:sldLayoutChg>
        <pc:sldLayoutChg chg="addSp">
          <pc:chgData name="Moumita Maji" userId="3b33f49788729447" providerId="LiveId" clId="{FB98BC38-A6CF-41BC-A5B9-0B1794B709AC}" dt="2025-07-10T06:27:11.931" v="6047"/>
          <pc:sldLayoutMkLst>
            <pc:docMk/>
            <pc:sldMasterMk cId="2352823443" sldId="2147483714"/>
            <pc:sldLayoutMk cId="3324546988" sldId="2147483722"/>
          </pc:sldLayoutMkLst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3324546988" sldId="2147483722"/>
              <ac:spMk id="8" creationId="{A9720893-F3C8-16F4-9887-BA4F7DE6C22F}"/>
            </ac:spMkLst>
          </pc:spChg>
        </pc:sldLayoutChg>
        <pc:sldLayoutChg chg="addSp">
          <pc:chgData name="Moumita Maji" userId="3b33f49788729447" providerId="LiveId" clId="{FB98BC38-A6CF-41BC-A5B9-0B1794B709AC}" dt="2025-07-10T06:27:11.931" v="6047"/>
          <pc:sldLayoutMkLst>
            <pc:docMk/>
            <pc:sldMasterMk cId="2352823443" sldId="2147483714"/>
            <pc:sldLayoutMk cId="2995307435" sldId="2147483723"/>
          </pc:sldLayoutMkLst>
          <pc:spChg chg="add">
            <ac:chgData name="Moumita Maji" userId="3b33f49788729447" providerId="LiveId" clId="{FB98BC38-A6CF-41BC-A5B9-0B1794B709AC}" dt="2025-07-10T06:27:11.931" v="6047"/>
            <ac:spMkLst>
              <pc:docMk/>
              <pc:sldMasterMk cId="2352823443" sldId="2147483714"/>
              <pc:sldLayoutMk cId="2995307435" sldId="2147483723"/>
              <ac:spMk id="8" creationId="{357A19D1-6390-D7E6-59ED-F9DFF26D226E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99A99-B5BD-4AE0-B455-3BE3D069D42F}" type="doc">
      <dgm:prSet loTypeId="urn:microsoft.com/office/officeart/2005/8/layout/process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3D07FF4-B3F2-419D-81A3-EE0DC98D360E}">
      <dgm:prSet phldrT="[Text]" custT="1"/>
      <dgm:spPr/>
      <dgm:t>
        <a:bodyPr/>
        <a:lstStyle/>
        <a:p>
          <a:r>
            <a:rPr lang="en-IN" sz="1800" dirty="0"/>
            <a:t>  Circuit Design in </a:t>
          </a:r>
          <a:r>
            <a:rPr lang="en-IN" sz="1800" dirty="0" err="1"/>
            <a:t>Anadigm</a:t>
          </a:r>
          <a:r>
            <a:rPr lang="en-IN" sz="1800" dirty="0"/>
            <a:t> Designer</a:t>
          </a:r>
        </a:p>
      </dgm:t>
    </dgm:pt>
    <dgm:pt modelId="{AFE600E0-96F3-4542-8373-6BA98CD277B3}" type="parTrans" cxnId="{4B09A0B3-F752-4723-AFA3-6D6FE3D722F0}">
      <dgm:prSet/>
      <dgm:spPr/>
      <dgm:t>
        <a:bodyPr/>
        <a:lstStyle/>
        <a:p>
          <a:endParaRPr lang="en-IN"/>
        </a:p>
      </dgm:t>
    </dgm:pt>
    <dgm:pt modelId="{435AEC2E-ED98-4D5D-B070-F72F6BB32E19}" type="sibTrans" cxnId="{4B09A0B3-F752-4723-AFA3-6D6FE3D722F0}">
      <dgm:prSet/>
      <dgm:spPr/>
      <dgm:t>
        <a:bodyPr/>
        <a:lstStyle/>
        <a:p>
          <a:endParaRPr lang="en-IN"/>
        </a:p>
      </dgm:t>
    </dgm:pt>
    <dgm:pt modelId="{AF31F911-9C30-424B-80AF-A3EAF73EEBB5}">
      <dgm:prSet phldrT="[Text]" custT="1"/>
      <dgm:spPr/>
      <dgm:t>
        <a:bodyPr/>
        <a:lstStyle/>
        <a:p>
          <a:r>
            <a:rPr lang="en-IN" sz="1800" dirty="0"/>
            <a:t>Parameter Configuration</a:t>
          </a:r>
        </a:p>
      </dgm:t>
    </dgm:pt>
    <dgm:pt modelId="{1D9232B4-B443-48EA-AE69-9DDD39602F0A}" type="parTrans" cxnId="{99FBF429-10AD-48D1-B8CC-97E16668923E}">
      <dgm:prSet/>
      <dgm:spPr/>
      <dgm:t>
        <a:bodyPr/>
        <a:lstStyle/>
        <a:p>
          <a:endParaRPr lang="en-IN"/>
        </a:p>
      </dgm:t>
    </dgm:pt>
    <dgm:pt modelId="{F1F5869C-DFF9-407A-B4FC-328492A8DCA0}" type="sibTrans" cxnId="{99FBF429-10AD-48D1-B8CC-97E16668923E}">
      <dgm:prSet/>
      <dgm:spPr/>
      <dgm:t>
        <a:bodyPr/>
        <a:lstStyle/>
        <a:p>
          <a:endParaRPr lang="en-IN"/>
        </a:p>
      </dgm:t>
    </dgm:pt>
    <dgm:pt modelId="{B79FEBCD-461A-4809-8614-D3498114D345}">
      <dgm:prSet phldrT="[Text]" custT="1"/>
      <dgm:spPr/>
      <dgm:t>
        <a:bodyPr/>
        <a:lstStyle/>
        <a:p>
          <a:r>
            <a:rPr lang="en-IN" sz="1800" dirty="0" err="1"/>
            <a:t>Simulatiom</a:t>
          </a:r>
          <a:r>
            <a:rPr lang="en-IN" sz="1800" dirty="0"/>
            <a:t> and Mapping</a:t>
          </a:r>
        </a:p>
      </dgm:t>
    </dgm:pt>
    <dgm:pt modelId="{F9AD5B44-D5D5-4FE4-A83F-3CECA5E2AFF5}" type="parTrans" cxnId="{B6B8C840-2CCA-4597-9B11-2958A40FE1A6}">
      <dgm:prSet/>
      <dgm:spPr/>
      <dgm:t>
        <a:bodyPr/>
        <a:lstStyle/>
        <a:p>
          <a:endParaRPr lang="en-IN"/>
        </a:p>
      </dgm:t>
    </dgm:pt>
    <dgm:pt modelId="{07BB20A6-B59C-4D7A-A1A6-9EE7C79BA72B}" type="sibTrans" cxnId="{B6B8C840-2CCA-4597-9B11-2958A40FE1A6}">
      <dgm:prSet/>
      <dgm:spPr/>
      <dgm:t>
        <a:bodyPr/>
        <a:lstStyle/>
        <a:p>
          <a:endParaRPr lang="en-IN"/>
        </a:p>
      </dgm:t>
    </dgm:pt>
    <dgm:pt modelId="{AF2E87D9-2AB5-4F45-842D-DD7B91BF9D42}">
      <dgm:prSet custT="1"/>
      <dgm:spPr/>
      <dgm:t>
        <a:bodyPr/>
        <a:lstStyle/>
        <a:p>
          <a:r>
            <a:rPr lang="en-IN" sz="1800" dirty="0"/>
            <a:t>Upload to Chip</a:t>
          </a:r>
        </a:p>
      </dgm:t>
    </dgm:pt>
    <dgm:pt modelId="{8FA3DD82-7F54-4256-8670-01509AFCB0C6}" type="parTrans" cxnId="{0EB43DE2-7E7B-46A2-8FD2-5239C14C73D1}">
      <dgm:prSet/>
      <dgm:spPr/>
      <dgm:t>
        <a:bodyPr/>
        <a:lstStyle/>
        <a:p>
          <a:endParaRPr lang="en-IN"/>
        </a:p>
      </dgm:t>
    </dgm:pt>
    <dgm:pt modelId="{E0858EE3-9932-486D-A2D3-431BC61C7299}" type="sibTrans" cxnId="{0EB43DE2-7E7B-46A2-8FD2-5239C14C73D1}">
      <dgm:prSet/>
      <dgm:spPr/>
      <dgm:t>
        <a:bodyPr/>
        <a:lstStyle/>
        <a:p>
          <a:endParaRPr lang="en-IN"/>
        </a:p>
      </dgm:t>
    </dgm:pt>
    <dgm:pt modelId="{4FB7762C-2122-4424-B656-D0DB2EF1C127}">
      <dgm:prSet custT="1"/>
      <dgm:spPr/>
      <dgm:t>
        <a:bodyPr/>
        <a:lstStyle/>
        <a:p>
          <a:r>
            <a:rPr lang="en-IN" sz="1800" dirty="0"/>
            <a:t>Internal Routing and Realization</a:t>
          </a:r>
        </a:p>
      </dgm:t>
    </dgm:pt>
    <dgm:pt modelId="{44C9623A-B638-468E-A5C7-7416734D5B5E}" type="parTrans" cxnId="{427AC6E8-1805-4F49-B220-A989A5B50966}">
      <dgm:prSet/>
      <dgm:spPr/>
      <dgm:t>
        <a:bodyPr/>
        <a:lstStyle/>
        <a:p>
          <a:endParaRPr lang="en-IN"/>
        </a:p>
      </dgm:t>
    </dgm:pt>
    <dgm:pt modelId="{853D9291-FC5A-4EB1-BD7D-5FF33836311F}" type="sibTrans" cxnId="{427AC6E8-1805-4F49-B220-A989A5B50966}">
      <dgm:prSet/>
      <dgm:spPr/>
      <dgm:t>
        <a:bodyPr/>
        <a:lstStyle/>
        <a:p>
          <a:endParaRPr lang="en-IN"/>
        </a:p>
      </dgm:t>
    </dgm:pt>
    <dgm:pt modelId="{CB4D99A8-ACC4-455F-8D22-90A62CA2B756}">
      <dgm:prSet custT="1"/>
      <dgm:spPr/>
      <dgm:t>
        <a:bodyPr/>
        <a:lstStyle/>
        <a:p>
          <a:r>
            <a:rPr lang="en-IN" sz="2000" dirty="0"/>
            <a:t>Circuit Execution</a:t>
          </a:r>
        </a:p>
      </dgm:t>
    </dgm:pt>
    <dgm:pt modelId="{66EC6F50-62F0-48B3-9E61-1CAF73A6E086}" type="parTrans" cxnId="{0EA2F134-0D96-489A-B38C-07A6BE5F74C3}">
      <dgm:prSet/>
      <dgm:spPr/>
      <dgm:t>
        <a:bodyPr/>
        <a:lstStyle/>
        <a:p>
          <a:endParaRPr lang="en-IN"/>
        </a:p>
      </dgm:t>
    </dgm:pt>
    <dgm:pt modelId="{C295DAF6-8000-4FE0-8CE9-F5E6153E38E0}" type="sibTrans" cxnId="{0EA2F134-0D96-489A-B38C-07A6BE5F74C3}">
      <dgm:prSet/>
      <dgm:spPr/>
      <dgm:t>
        <a:bodyPr/>
        <a:lstStyle/>
        <a:p>
          <a:endParaRPr lang="en-IN"/>
        </a:p>
      </dgm:t>
    </dgm:pt>
    <dgm:pt modelId="{5A5C9EAC-751A-454A-8650-E1097BA14FF0}" type="pres">
      <dgm:prSet presAssocID="{58C99A99-B5BD-4AE0-B455-3BE3D069D42F}" presName="linearFlow" presStyleCnt="0">
        <dgm:presLayoutVars>
          <dgm:resizeHandles val="exact"/>
        </dgm:presLayoutVars>
      </dgm:prSet>
      <dgm:spPr/>
    </dgm:pt>
    <dgm:pt modelId="{97D83711-A429-4B28-8389-D90DBC65E0BB}" type="pres">
      <dgm:prSet presAssocID="{E3D07FF4-B3F2-419D-81A3-EE0DC98D360E}" presName="node" presStyleLbl="node1" presStyleIdx="0" presStyleCnt="6">
        <dgm:presLayoutVars>
          <dgm:bulletEnabled val="1"/>
        </dgm:presLayoutVars>
      </dgm:prSet>
      <dgm:spPr/>
    </dgm:pt>
    <dgm:pt modelId="{FCAFB725-53F0-4A59-AFEF-B4A423EB2CB5}" type="pres">
      <dgm:prSet presAssocID="{435AEC2E-ED98-4D5D-B070-F72F6BB32E19}" presName="sibTrans" presStyleLbl="sibTrans2D1" presStyleIdx="0" presStyleCnt="5"/>
      <dgm:spPr/>
    </dgm:pt>
    <dgm:pt modelId="{668AB475-9267-48F4-AA1B-8261A20D94F4}" type="pres">
      <dgm:prSet presAssocID="{435AEC2E-ED98-4D5D-B070-F72F6BB32E19}" presName="connectorText" presStyleLbl="sibTrans2D1" presStyleIdx="0" presStyleCnt="5"/>
      <dgm:spPr/>
    </dgm:pt>
    <dgm:pt modelId="{5A340D61-DACE-4192-A7A4-823A0A2B5D20}" type="pres">
      <dgm:prSet presAssocID="{AF31F911-9C30-424B-80AF-A3EAF73EEBB5}" presName="node" presStyleLbl="node1" presStyleIdx="1" presStyleCnt="6">
        <dgm:presLayoutVars>
          <dgm:bulletEnabled val="1"/>
        </dgm:presLayoutVars>
      </dgm:prSet>
      <dgm:spPr/>
    </dgm:pt>
    <dgm:pt modelId="{DC4578E8-8E34-43E7-B938-713DF956F8C8}" type="pres">
      <dgm:prSet presAssocID="{F1F5869C-DFF9-407A-B4FC-328492A8DCA0}" presName="sibTrans" presStyleLbl="sibTrans2D1" presStyleIdx="1" presStyleCnt="5"/>
      <dgm:spPr/>
    </dgm:pt>
    <dgm:pt modelId="{FBFB34CC-9085-4C9F-A2F6-91700DB6BB3C}" type="pres">
      <dgm:prSet presAssocID="{F1F5869C-DFF9-407A-B4FC-328492A8DCA0}" presName="connectorText" presStyleLbl="sibTrans2D1" presStyleIdx="1" presStyleCnt="5"/>
      <dgm:spPr/>
    </dgm:pt>
    <dgm:pt modelId="{12E6E4C7-F361-4182-BFFC-41C3E8AFC2BB}" type="pres">
      <dgm:prSet presAssocID="{B79FEBCD-461A-4809-8614-D3498114D345}" presName="node" presStyleLbl="node1" presStyleIdx="2" presStyleCnt="6">
        <dgm:presLayoutVars>
          <dgm:bulletEnabled val="1"/>
        </dgm:presLayoutVars>
      </dgm:prSet>
      <dgm:spPr/>
    </dgm:pt>
    <dgm:pt modelId="{5A10106A-3AF1-46A4-9BB0-C454E25A436F}" type="pres">
      <dgm:prSet presAssocID="{07BB20A6-B59C-4D7A-A1A6-9EE7C79BA72B}" presName="sibTrans" presStyleLbl="sibTrans2D1" presStyleIdx="2" presStyleCnt="5"/>
      <dgm:spPr/>
    </dgm:pt>
    <dgm:pt modelId="{8BE0A232-0264-4930-B5AE-13AAC233D42E}" type="pres">
      <dgm:prSet presAssocID="{07BB20A6-B59C-4D7A-A1A6-9EE7C79BA72B}" presName="connectorText" presStyleLbl="sibTrans2D1" presStyleIdx="2" presStyleCnt="5"/>
      <dgm:spPr/>
    </dgm:pt>
    <dgm:pt modelId="{97C09EF5-5545-46FE-8A91-C08260D4F8A9}" type="pres">
      <dgm:prSet presAssocID="{AF2E87D9-2AB5-4F45-842D-DD7B91BF9D42}" presName="node" presStyleLbl="node1" presStyleIdx="3" presStyleCnt="6">
        <dgm:presLayoutVars>
          <dgm:bulletEnabled val="1"/>
        </dgm:presLayoutVars>
      </dgm:prSet>
      <dgm:spPr/>
    </dgm:pt>
    <dgm:pt modelId="{18A9179C-1F81-48D0-95E4-B67480BBBBF9}" type="pres">
      <dgm:prSet presAssocID="{E0858EE3-9932-486D-A2D3-431BC61C7299}" presName="sibTrans" presStyleLbl="sibTrans2D1" presStyleIdx="3" presStyleCnt="5"/>
      <dgm:spPr/>
    </dgm:pt>
    <dgm:pt modelId="{936B2037-8509-4995-A66F-9D21DB4E4CC1}" type="pres">
      <dgm:prSet presAssocID="{E0858EE3-9932-486D-A2D3-431BC61C7299}" presName="connectorText" presStyleLbl="sibTrans2D1" presStyleIdx="3" presStyleCnt="5"/>
      <dgm:spPr/>
    </dgm:pt>
    <dgm:pt modelId="{01E525EF-F3A4-4939-B5B8-E869A8B2DE79}" type="pres">
      <dgm:prSet presAssocID="{4FB7762C-2122-4424-B656-D0DB2EF1C127}" presName="node" presStyleLbl="node1" presStyleIdx="4" presStyleCnt="6">
        <dgm:presLayoutVars>
          <dgm:bulletEnabled val="1"/>
        </dgm:presLayoutVars>
      </dgm:prSet>
      <dgm:spPr/>
    </dgm:pt>
    <dgm:pt modelId="{4ECA0A36-DEE6-44C4-8A81-BE7E33C82980}" type="pres">
      <dgm:prSet presAssocID="{853D9291-FC5A-4EB1-BD7D-5FF33836311F}" presName="sibTrans" presStyleLbl="sibTrans2D1" presStyleIdx="4" presStyleCnt="5"/>
      <dgm:spPr/>
    </dgm:pt>
    <dgm:pt modelId="{1622DD29-7860-43D7-B07B-B32825BC8EC4}" type="pres">
      <dgm:prSet presAssocID="{853D9291-FC5A-4EB1-BD7D-5FF33836311F}" presName="connectorText" presStyleLbl="sibTrans2D1" presStyleIdx="4" presStyleCnt="5"/>
      <dgm:spPr/>
    </dgm:pt>
    <dgm:pt modelId="{D89A3F74-DFCF-476C-9AE8-0F56BEE4B047}" type="pres">
      <dgm:prSet presAssocID="{CB4D99A8-ACC4-455F-8D22-90A62CA2B756}" presName="node" presStyleLbl="node1" presStyleIdx="5" presStyleCnt="6">
        <dgm:presLayoutVars>
          <dgm:bulletEnabled val="1"/>
        </dgm:presLayoutVars>
      </dgm:prSet>
      <dgm:spPr/>
    </dgm:pt>
  </dgm:ptLst>
  <dgm:cxnLst>
    <dgm:cxn modelId="{07CEC500-DDCB-4DDE-8A51-4A4A34333AB4}" type="presOf" srcId="{E0858EE3-9932-486D-A2D3-431BC61C7299}" destId="{936B2037-8509-4995-A66F-9D21DB4E4CC1}" srcOrd="1" destOrd="0" presId="urn:microsoft.com/office/officeart/2005/8/layout/process2"/>
    <dgm:cxn modelId="{83263619-1967-4BA2-97F8-7E60B7B6CEAB}" type="presOf" srcId="{435AEC2E-ED98-4D5D-B070-F72F6BB32E19}" destId="{FCAFB725-53F0-4A59-AFEF-B4A423EB2CB5}" srcOrd="0" destOrd="0" presId="urn:microsoft.com/office/officeart/2005/8/layout/process2"/>
    <dgm:cxn modelId="{F191D11A-5DC4-49A8-AF96-331370EDFA6E}" type="presOf" srcId="{435AEC2E-ED98-4D5D-B070-F72F6BB32E19}" destId="{668AB475-9267-48F4-AA1B-8261A20D94F4}" srcOrd="1" destOrd="0" presId="urn:microsoft.com/office/officeart/2005/8/layout/process2"/>
    <dgm:cxn modelId="{7A13BA1C-5E93-4893-93BC-055A5D0D525E}" type="presOf" srcId="{CB4D99A8-ACC4-455F-8D22-90A62CA2B756}" destId="{D89A3F74-DFCF-476C-9AE8-0F56BEE4B047}" srcOrd="0" destOrd="0" presId="urn:microsoft.com/office/officeart/2005/8/layout/process2"/>
    <dgm:cxn modelId="{B4DD3D1F-A421-4728-9E88-817461BDBC15}" type="presOf" srcId="{AF31F911-9C30-424B-80AF-A3EAF73EEBB5}" destId="{5A340D61-DACE-4192-A7A4-823A0A2B5D20}" srcOrd="0" destOrd="0" presId="urn:microsoft.com/office/officeart/2005/8/layout/process2"/>
    <dgm:cxn modelId="{99FBF429-10AD-48D1-B8CC-97E16668923E}" srcId="{58C99A99-B5BD-4AE0-B455-3BE3D069D42F}" destId="{AF31F911-9C30-424B-80AF-A3EAF73EEBB5}" srcOrd="1" destOrd="0" parTransId="{1D9232B4-B443-48EA-AE69-9DDD39602F0A}" sibTransId="{F1F5869C-DFF9-407A-B4FC-328492A8DCA0}"/>
    <dgm:cxn modelId="{F813632B-CA37-4180-A8D1-AC1481E4D772}" type="presOf" srcId="{E0858EE3-9932-486D-A2D3-431BC61C7299}" destId="{18A9179C-1F81-48D0-95E4-B67480BBBBF9}" srcOrd="0" destOrd="0" presId="urn:microsoft.com/office/officeart/2005/8/layout/process2"/>
    <dgm:cxn modelId="{4BE23C30-70CC-441F-85A2-FD97FFFBB67C}" type="presOf" srcId="{58C99A99-B5BD-4AE0-B455-3BE3D069D42F}" destId="{5A5C9EAC-751A-454A-8650-E1097BA14FF0}" srcOrd="0" destOrd="0" presId="urn:microsoft.com/office/officeart/2005/8/layout/process2"/>
    <dgm:cxn modelId="{0EA2F134-0D96-489A-B38C-07A6BE5F74C3}" srcId="{58C99A99-B5BD-4AE0-B455-3BE3D069D42F}" destId="{CB4D99A8-ACC4-455F-8D22-90A62CA2B756}" srcOrd="5" destOrd="0" parTransId="{66EC6F50-62F0-48B3-9E61-1CAF73A6E086}" sibTransId="{C295DAF6-8000-4FE0-8CE9-F5E6153E38E0}"/>
    <dgm:cxn modelId="{E184203B-8A76-4279-9585-7B247216FC32}" type="presOf" srcId="{AF2E87D9-2AB5-4F45-842D-DD7B91BF9D42}" destId="{97C09EF5-5545-46FE-8A91-C08260D4F8A9}" srcOrd="0" destOrd="0" presId="urn:microsoft.com/office/officeart/2005/8/layout/process2"/>
    <dgm:cxn modelId="{40116B3D-ECDE-4088-84AB-96F2A246970F}" type="presOf" srcId="{853D9291-FC5A-4EB1-BD7D-5FF33836311F}" destId="{4ECA0A36-DEE6-44C4-8A81-BE7E33C82980}" srcOrd="0" destOrd="0" presId="urn:microsoft.com/office/officeart/2005/8/layout/process2"/>
    <dgm:cxn modelId="{3740A53E-A310-4AE5-B891-E0CFB4AB961B}" type="presOf" srcId="{07BB20A6-B59C-4D7A-A1A6-9EE7C79BA72B}" destId="{5A10106A-3AF1-46A4-9BB0-C454E25A436F}" srcOrd="0" destOrd="0" presId="urn:microsoft.com/office/officeart/2005/8/layout/process2"/>
    <dgm:cxn modelId="{B6B8C840-2CCA-4597-9B11-2958A40FE1A6}" srcId="{58C99A99-B5BD-4AE0-B455-3BE3D069D42F}" destId="{B79FEBCD-461A-4809-8614-D3498114D345}" srcOrd="2" destOrd="0" parTransId="{F9AD5B44-D5D5-4FE4-A83F-3CECA5E2AFF5}" sibTransId="{07BB20A6-B59C-4D7A-A1A6-9EE7C79BA72B}"/>
    <dgm:cxn modelId="{01F2F640-DA5D-4B8C-AA4B-6BB13EEE4428}" type="presOf" srcId="{853D9291-FC5A-4EB1-BD7D-5FF33836311F}" destId="{1622DD29-7860-43D7-B07B-B32825BC8EC4}" srcOrd="1" destOrd="0" presId="urn:microsoft.com/office/officeart/2005/8/layout/process2"/>
    <dgm:cxn modelId="{B05E6172-E806-4D02-9440-449EE4046C59}" type="presOf" srcId="{E3D07FF4-B3F2-419D-81A3-EE0DC98D360E}" destId="{97D83711-A429-4B28-8389-D90DBC65E0BB}" srcOrd="0" destOrd="0" presId="urn:microsoft.com/office/officeart/2005/8/layout/process2"/>
    <dgm:cxn modelId="{2E6DAD59-C85F-4889-944D-3237EF1A301F}" type="presOf" srcId="{4FB7762C-2122-4424-B656-D0DB2EF1C127}" destId="{01E525EF-F3A4-4939-B5B8-E869A8B2DE79}" srcOrd="0" destOrd="0" presId="urn:microsoft.com/office/officeart/2005/8/layout/process2"/>
    <dgm:cxn modelId="{FC3BAA7A-5F82-440B-9E98-EEF2F4E5233D}" type="presOf" srcId="{B79FEBCD-461A-4809-8614-D3498114D345}" destId="{12E6E4C7-F361-4182-BFFC-41C3E8AFC2BB}" srcOrd="0" destOrd="0" presId="urn:microsoft.com/office/officeart/2005/8/layout/process2"/>
    <dgm:cxn modelId="{4B09A0B3-F752-4723-AFA3-6D6FE3D722F0}" srcId="{58C99A99-B5BD-4AE0-B455-3BE3D069D42F}" destId="{E3D07FF4-B3F2-419D-81A3-EE0DC98D360E}" srcOrd="0" destOrd="0" parTransId="{AFE600E0-96F3-4542-8373-6BA98CD277B3}" sibTransId="{435AEC2E-ED98-4D5D-B070-F72F6BB32E19}"/>
    <dgm:cxn modelId="{6394E9BB-E363-466C-95D5-63BBBB4CC4E4}" type="presOf" srcId="{F1F5869C-DFF9-407A-B4FC-328492A8DCA0}" destId="{FBFB34CC-9085-4C9F-A2F6-91700DB6BB3C}" srcOrd="1" destOrd="0" presId="urn:microsoft.com/office/officeart/2005/8/layout/process2"/>
    <dgm:cxn modelId="{D5D541C0-56D7-4162-A357-A80128A6462D}" type="presOf" srcId="{F1F5869C-DFF9-407A-B4FC-328492A8DCA0}" destId="{DC4578E8-8E34-43E7-B938-713DF956F8C8}" srcOrd="0" destOrd="0" presId="urn:microsoft.com/office/officeart/2005/8/layout/process2"/>
    <dgm:cxn modelId="{0EB43DE2-7E7B-46A2-8FD2-5239C14C73D1}" srcId="{58C99A99-B5BD-4AE0-B455-3BE3D069D42F}" destId="{AF2E87D9-2AB5-4F45-842D-DD7B91BF9D42}" srcOrd="3" destOrd="0" parTransId="{8FA3DD82-7F54-4256-8670-01509AFCB0C6}" sibTransId="{E0858EE3-9932-486D-A2D3-431BC61C7299}"/>
    <dgm:cxn modelId="{427AC6E8-1805-4F49-B220-A989A5B50966}" srcId="{58C99A99-B5BD-4AE0-B455-3BE3D069D42F}" destId="{4FB7762C-2122-4424-B656-D0DB2EF1C127}" srcOrd="4" destOrd="0" parTransId="{44C9623A-B638-468E-A5C7-7416734D5B5E}" sibTransId="{853D9291-FC5A-4EB1-BD7D-5FF33836311F}"/>
    <dgm:cxn modelId="{7C4D93EB-830E-4917-9EEE-4DA115FBF4A8}" type="presOf" srcId="{07BB20A6-B59C-4D7A-A1A6-9EE7C79BA72B}" destId="{8BE0A232-0264-4930-B5AE-13AAC233D42E}" srcOrd="1" destOrd="0" presId="urn:microsoft.com/office/officeart/2005/8/layout/process2"/>
    <dgm:cxn modelId="{0F5194EA-1DA5-4139-9427-7C6FBB70D1B2}" type="presParOf" srcId="{5A5C9EAC-751A-454A-8650-E1097BA14FF0}" destId="{97D83711-A429-4B28-8389-D90DBC65E0BB}" srcOrd="0" destOrd="0" presId="urn:microsoft.com/office/officeart/2005/8/layout/process2"/>
    <dgm:cxn modelId="{9B3EBEFF-F32B-4DE3-A647-BCB2942393E4}" type="presParOf" srcId="{5A5C9EAC-751A-454A-8650-E1097BA14FF0}" destId="{FCAFB725-53F0-4A59-AFEF-B4A423EB2CB5}" srcOrd="1" destOrd="0" presId="urn:microsoft.com/office/officeart/2005/8/layout/process2"/>
    <dgm:cxn modelId="{D66EE84B-F748-42B1-BF82-59C8C2DBA0E8}" type="presParOf" srcId="{FCAFB725-53F0-4A59-AFEF-B4A423EB2CB5}" destId="{668AB475-9267-48F4-AA1B-8261A20D94F4}" srcOrd="0" destOrd="0" presId="urn:microsoft.com/office/officeart/2005/8/layout/process2"/>
    <dgm:cxn modelId="{85A89B65-B5A9-47D9-96B8-05C53F54C369}" type="presParOf" srcId="{5A5C9EAC-751A-454A-8650-E1097BA14FF0}" destId="{5A340D61-DACE-4192-A7A4-823A0A2B5D20}" srcOrd="2" destOrd="0" presId="urn:microsoft.com/office/officeart/2005/8/layout/process2"/>
    <dgm:cxn modelId="{E9AECA3D-B925-4C85-9589-D3BD2E7A6214}" type="presParOf" srcId="{5A5C9EAC-751A-454A-8650-E1097BA14FF0}" destId="{DC4578E8-8E34-43E7-B938-713DF956F8C8}" srcOrd="3" destOrd="0" presId="urn:microsoft.com/office/officeart/2005/8/layout/process2"/>
    <dgm:cxn modelId="{1A342235-34D0-4B34-80D5-B57679ECDE03}" type="presParOf" srcId="{DC4578E8-8E34-43E7-B938-713DF956F8C8}" destId="{FBFB34CC-9085-4C9F-A2F6-91700DB6BB3C}" srcOrd="0" destOrd="0" presId="urn:microsoft.com/office/officeart/2005/8/layout/process2"/>
    <dgm:cxn modelId="{C8D00F3B-FD3D-488B-848D-0A6B8C6CD338}" type="presParOf" srcId="{5A5C9EAC-751A-454A-8650-E1097BA14FF0}" destId="{12E6E4C7-F361-4182-BFFC-41C3E8AFC2BB}" srcOrd="4" destOrd="0" presId="urn:microsoft.com/office/officeart/2005/8/layout/process2"/>
    <dgm:cxn modelId="{6208AB31-3DDA-4F7E-B158-9D3F6A6EAFDC}" type="presParOf" srcId="{5A5C9EAC-751A-454A-8650-E1097BA14FF0}" destId="{5A10106A-3AF1-46A4-9BB0-C454E25A436F}" srcOrd="5" destOrd="0" presId="urn:microsoft.com/office/officeart/2005/8/layout/process2"/>
    <dgm:cxn modelId="{486EC805-4A59-4A30-914E-DA033FC2CD8B}" type="presParOf" srcId="{5A10106A-3AF1-46A4-9BB0-C454E25A436F}" destId="{8BE0A232-0264-4930-B5AE-13AAC233D42E}" srcOrd="0" destOrd="0" presId="urn:microsoft.com/office/officeart/2005/8/layout/process2"/>
    <dgm:cxn modelId="{0B135DF8-BB60-41AD-B065-165BFD2B7B9D}" type="presParOf" srcId="{5A5C9EAC-751A-454A-8650-E1097BA14FF0}" destId="{97C09EF5-5545-46FE-8A91-C08260D4F8A9}" srcOrd="6" destOrd="0" presId="urn:microsoft.com/office/officeart/2005/8/layout/process2"/>
    <dgm:cxn modelId="{22578066-8845-4EDE-8074-96323F12B61D}" type="presParOf" srcId="{5A5C9EAC-751A-454A-8650-E1097BA14FF0}" destId="{18A9179C-1F81-48D0-95E4-B67480BBBBF9}" srcOrd="7" destOrd="0" presId="urn:microsoft.com/office/officeart/2005/8/layout/process2"/>
    <dgm:cxn modelId="{C0B0BB12-41D9-46DD-AC39-53E9E08F8E4E}" type="presParOf" srcId="{18A9179C-1F81-48D0-95E4-B67480BBBBF9}" destId="{936B2037-8509-4995-A66F-9D21DB4E4CC1}" srcOrd="0" destOrd="0" presId="urn:microsoft.com/office/officeart/2005/8/layout/process2"/>
    <dgm:cxn modelId="{A7674005-F3D9-4C14-8C42-6DE1DFACF8CE}" type="presParOf" srcId="{5A5C9EAC-751A-454A-8650-E1097BA14FF0}" destId="{01E525EF-F3A4-4939-B5B8-E869A8B2DE79}" srcOrd="8" destOrd="0" presId="urn:microsoft.com/office/officeart/2005/8/layout/process2"/>
    <dgm:cxn modelId="{E4AB53B3-578D-4D65-9C72-4BCD2610D222}" type="presParOf" srcId="{5A5C9EAC-751A-454A-8650-E1097BA14FF0}" destId="{4ECA0A36-DEE6-44C4-8A81-BE7E33C82980}" srcOrd="9" destOrd="0" presId="urn:microsoft.com/office/officeart/2005/8/layout/process2"/>
    <dgm:cxn modelId="{30D2BE17-A42C-4DBD-855B-99CDAC123682}" type="presParOf" srcId="{4ECA0A36-DEE6-44C4-8A81-BE7E33C82980}" destId="{1622DD29-7860-43D7-B07B-B32825BC8EC4}" srcOrd="0" destOrd="0" presId="urn:microsoft.com/office/officeart/2005/8/layout/process2"/>
    <dgm:cxn modelId="{D25F6505-4145-4CBF-BE51-4C8487C55D9C}" type="presParOf" srcId="{5A5C9EAC-751A-454A-8650-E1097BA14FF0}" destId="{D89A3F74-DFCF-476C-9AE8-0F56BEE4B047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83711-A429-4B28-8389-D90DBC65E0BB}">
      <dsp:nvSpPr>
        <dsp:cNvPr id="0" name=""/>
        <dsp:cNvSpPr/>
      </dsp:nvSpPr>
      <dsp:spPr>
        <a:xfrm>
          <a:off x="1479567" y="4991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 Circuit Design in </a:t>
          </a:r>
          <a:r>
            <a:rPr lang="en-IN" sz="1800" kern="1200" dirty="0" err="1"/>
            <a:t>Anadigm</a:t>
          </a:r>
          <a:r>
            <a:rPr lang="en-IN" sz="1800" kern="1200" dirty="0"/>
            <a:t> Designer</a:t>
          </a:r>
        </a:p>
      </dsp:txBody>
      <dsp:txXfrm>
        <a:off x="1498977" y="24401"/>
        <a:ext cx="2612013" cy="623888"/>
      </dsp:txXfrm>
    </dsp:sp>
    <dsp:sp modelId="{FCAFB725-53F0-4A59-AFEF-B4A423EB2CB5}">
      <dsp:nvSpPr>
        <dsp:cNvPr id="0" name=""/>
        <dsp:cNvSpPr/>
      </dsp:nvSpPr>
      <dsp:spPr>
        <a:xfrm rot="5400000">
          <a:off x="2680726" y="684267"/>
          <a:ext cx="248515" cy="298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2715519" y="709118"/>
        <a:ext cx="178930" cy="173961"/>
      </dsp:txXfrm>
    </dsp:sp>
    <dsp:sp modelId="{5A340D61-DACE-4192-A7A4-823A0A2B5D20}">
      <dsp:nvSpPr>
        <dsp:cNvPr id="0" name=""/>
        <dsp:cNvSpPr/>
      </dsp:nvSpPr>
      <dsp:spPr>
        <a:xfrm>
          <a:off x="1479567" y="999054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Parameter Configuration</a:t>
          </a:r>
        </a:p>
      </dsp:txBody>
      <dsp:txXfrm>
        <a:off x="1498977" y="1018464"/>
        <a:ext cx="2612013" cy="623888"/>
      </dsp:txXfrm>
    </dsp:sp>
    <dsp:sp modelId="{DC4578E8-8E34-43E7-B938-713DF956F8C8}">
      <dsp:nvSpPr>
        <dsp:cNvPr id="0" name=""/>
        <dsp:cNvSpPr/>
      </dsp:nvSpPr>
      <dsp:spPr>
        <a:xfrm rot="5400000">
          <a:off x="2680726" y="1678330"/>
          <a:ext cx="248515" cy="298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2715519" y="1703181"/>
        <a:ext cx="178930" cy="173961"/>
      </dsp:txXfrm>
    </dsp:sp>
    <dsp:sp modelId="{12E6E4C7-F361-4182-BFFC-41C3E8AFC2BB}">
      <dsp:nvSpPr>
        <dsp:cNvPr id="0" name=""/>
        <dsp:cNvSpPr/>
      </dsp:nvSpPr>
      <dsp:spPr>
        <a:xfrm>
          <a:off x="1479567" y="1993116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Simulatiom</a:t>
          </a:r>
          <a:r>
            <a:rPr lang="en-IN" sz="1800" kern="1200" dirty="0"/>
            <a:t> and Mapping</a:t>
          </a:r>
        </a:p>
      </dsp:txBody>
      <dsp:txXfrm>
        <a:off x="1498977" y="2012526"/>
        <a:ext cx="2612013" cy="623888"/>
      </dsp:txXfrm>
    </dsp:sp>
    <dsp:sp modelId="{5A10106A-3AF1-46A4-9BB0-C454E25A436F}">
      <dsp:nvSpPr>
        <dsp:cNvPr id="0" name=""/>
        <dsp:cNvSpPr/>
      </dsp:nvSpPr>
      <dsp:spPr>
        <a:xfrm rot="5400000">
          <a:off x="2680726" y="2672392"/>
          <a:ext cx="248515" cy="298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2715519" y="2697243"/>
        <a:ext cx="178930" cy="173961"/>
      </dsp:txXfrm>
    </dsp:sp>
    <dsp:sp modelId="{97C09EF5-5545-46FE-8A91-C08260D4F8A9}">
      <dsp:nvSpPr>
        <dsp:cNvPr id="0" name=""/>
        <dsp:cNvSpPr/>
      </dsp:nvSpPr>
      <dsp:spPr>
        <a:xfrm>
          <a:off x="1479567" y="2987179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Upload to Chip</a:t>
          </a:r>
        </a:p>
      </dsp:txBody>
      <dsp:txXfrm>
        <a:off x="1498977" y="3006589"/>
        <a:ext cx="2612013" cy="623888"/>
      </dsp:txXfrm>
    </dsp:sp>
    <dsp:sp modelId="{18A9179C-1F81-48D0-95E4-B67480BBBBF9}">
      <dsp:nvSpPr>
        <dsp:cNvPr id="0" name=""/>
        <dsp:cNvSpPr/>
      </dsp:nvSpPr>
      <dsp:spPr>
        <a:xfrm rot="5400000">
          <a:off x="2680726" y="3666455"/>
          <a:ext cx="248515" cy="298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2715519" y="3691306"/>
        <a:ext cx="178930" cy="173961"/>
      </dsp:txXfrm>
    </dsp:sp>
    <dsp:sp modelId="{01E525EF-F3A4-4939-B5B8-E869A8B2DE79}">
      <dsp:nvSpPr>
        <dsp:cNvPr id="0" name=""/>
        <dsp:cNvSpPr/>
      </dsp:nvSpPr>
      <dsp:spPr>
        <a:xfrm>
          <a:off x="1479567" y="3981241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Internal Routing and Realization</a:t>
          </a:r>
        </a:p>
      </dsp:txBody>
      <dsp:txXfrm>
        <a:off x="1498977" y="4000651"/>
        <a:ext cx="2612013" cy="623888"/>
      </dsp:txXfrm>
    </dsp:sp>
    <dsp:sp modelId="{4ECA0A36-DEE6-44C4-8A81-BE7E33C82980}">
      <dsp:nvSpPr>
        <dsp:cNvPr id="0" name=""/>
        <dsp:cNvSpPr/>
      </dsp:nvSpPr>
      <dsp:spPr>
        <a:xfrm rot="5400000">
          <a:off x="2680726" y="4660517"/>
          <a:ext cx="248515" cy="298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2715519" y="4685368"/>
        <a:ext cx="178930" cy="173961"/>
      </dsp:txXfrm>
    </dsp:sp>
    <dsp:sp modelId="{D89A3F74-DFCF-476C-9AE8-0F56BEE4B047}">
      <dsp:nvSpPr>
        <dsp:cNvPr id="0" name=""/>
        <dsp:cNvSpPr/>
      </dsp:nvSpPr>
      <dsp:spPr>
        <a:xfrm>
          <a:off x="1479567" y="4975303"/>
          <a:ext cx="2650833" cy="662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Circuit Execution</a:t>
          </a:r>
        </a:p>
      </dsp:txBody>
      <dsp:txXfrm>
        <a:off x="1498977" y="4994713"/>
        <a:ext cx="2612013" cy="623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11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“In this slide, I’m presenting the </a:t>
            </a:r>
            <a:r>
              <a:rPr lang="en-US" b="1" dirty="0"/>
              <a:t>Schmitt Trigger circuit</a:t>
            </a:r>
            <a:r>
              <a:rPr lang="en-US" dirty="0"/>
              <a:t> designed and simulated using the FPAA. A Schmitt Trigger is essentially a </a:t>
            </a:r>
            <a:r>
              <a:rPr lang="en-US" b="1" dirty="0"/>
              <a:t>comparator with hysteresis</a:t>
            </a:r>
            <a:r>
              <a:rPr lang="en-US" dirty="0"/>
              <a:t>, which means it switches output states only when the input crosses well-defined upper or lower thresholds.</a:t>
            </a:r>
            <a:br>
              <a:rPr lang="en-US" dirty="0"/>
            </a:br>
            <a:r>
              <a:rPr lang="en-US" dirty="0"/>
              <a:t>This prevents false triggering due to noise and provides </a:t>
            </a:r>
            <a:r>
              <a:rPr lang="en-US" b="1" dirty="0"/>
              <a:t>clean transitions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circuit was simulated using </a:t>
            </a:r>
            <a:r>
              <a:rPr lang="en-US" b="1" dirty="0"/>
              <a:t>AnadigmDesigner2</a:t>
            </a:r>
            <a:r>
              <a:rPr lang="en-US" dirty="0"/>
              <a:t>, and the results showed stable, noise-immune switching, which is key for applications like</a:t>
            </a:r>
            <a:r>
              <a:rPr lang="en-US" b="1" dirty="0"/>
              <a:t>, waveform shaping, and noise filtering</a:t>
            </a:r>
            <a:r>
              <a:rPr lang="en-US" dirty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63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“This slide shows the </a:t>
            </a:r>
            <a:r>
              <a:rPr lang="en-US" b="1" dirty="0"/>
              <a:t>Square Wave Generator circuit</a:t>
            </a:r>
            <a:r>
              <a:rPr lang="en-US" dirty="0"/>
              <a:t> that I designed and implemented using the FPAA. The circuit combines a </a:t>
            </a:r>
            <a:r>
              <a:rPr lang="en-US" b="1" dirty="0"/>
              <a:t>Schmitt Trigger</a:t>
            </a:r>
            <a:r>
              <a:rPr lang="en-US" dirty="0"/>
              <a:t> and an </a:t>
            </a:r>
            <a:r>
              <a:rPr lang="en-US" b="1" dirty="0"/>
              <a:t>Integrator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Schmitt Trigger</a:t>
            </a:r>
            <a:r>
              <a:rPr lang="en-US" dirty="0"/>
              <a:t> makes the signal switch cleanly between high and low, while the </a:t>
            </a:r>
            <a:r>
              <a:rPr lang="en-US" b="1" dirty="0"/>
              <a:t>Integrator</a:t>
            </a:r>
            <a:r>
              <a:rPr lang="en-US" dirty="0"/>
              <a:t> creates a triangular waveform and controls how fast the switching happens.</a:t>
            </a:r>
            <a:br>
              <a:rPr lang="en-US" dirty="0"/>
            </a:br>
            <a:r>
              <a:rPr lang="en-US" dirty="0"/>
              <a:t>By adjusting the settings in </a:t>
            </a:r>
            <a:r>
              <a:rPr lang="en-US" b="1" dirty="0"/>
              <a:t>AnadigmDesigner2</a:t>
            </a:r>
            <a:r>
              <a:rPr lang="en-US" dirty="0"/>
              <a:t>, I could change both the </a:t>
            </a:r>
            <a:r>
              <a:rPr lang="en-US" b="1" dirty="0"/>
              <a:t>frequency</a:t>
            </a:r>
            <a:r>
              <a:rPr lang="en-US" dirty="0"/>
              <a:t> and </a:t>
            </a:r>
            <a:r>
              <a:rPr lang="en-US" b="1" dirty="0"/>
              <a:t>duty cycle</a:t>
            </a:r>
            <a:r>
              <a:rPr lang="en-US" dirty="0"/>
              <a:t> of the output. This kind of circuit is often used in </a:t>
            </a:r>
            <a:r>
              <a:rPr lang="en-US" b="1" dirty="0"/>
              <a:t>signal generators, clock circuits, and PWM applications.</a:t>
            </a:r>
            <a:r>
              <a:rPr lang="en-US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06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Gilbert Multiplier</a:t>
            </a:r>
            <a:r>
              <a:rPr lang="en-US" dirty="0"/>
              <a:t> is an important analog circuit that multiplies two input signals, producing an output proportional to their product.</a:t>
            </a:r>
            <a:br>
              <a:rPr lang="en-US" dirty="0"/>
            </a:br>
            <a:r>
              <a:rPr lang="en-US" dirty="0"/>
              <a:t>The circuit is built using a </a:t>
            </a:r>
            <a:r>
              <a:rPr lang="en-US" b="1" dirty="0"/>
              <a:t>differential amplifier structure</a:t>
            </a:r>
            <a:r>
              <a:rPr lang="en-US" dirty="0"/>
              <a:t> which is essential for performing the multiplication.</a:t>
            </a:r>
          </a:p>
          <a:p>
            <a:r>
              <a:rPr lang="en-US" dirty="0"/>
              <a:t>However, the resulting output doesn’t just contain the multiplied signal—it also includes some unwanted components. These can be removed or minimized by using </a:t>
            </a:r>
            <a:r>
              <a:rPr lang="en-US" b="1" dirty="0"/>
              <a:t>sample and hold</a:t>
            </a:r>
            <a:r>
              <a:rPr lang="en-US" dirty="0"/>
              <a:t> techniques or appropriate filtering.</a:t>
            </a:r>
          </a:p>
          <a:p>
            <a:r>
              <a:rPr lang="en-US" dirty="0"/>
              <a:t>Coming to the </a:t>
            </a:r>
            <a:r>
              <a:rPr lang="en-US" b="1" dirty="0"/>
              <a:t>working principle</a:t>
            </a: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Gilbert Multiplier</a:t>
            </a:r>
            <a:r>
              <a:rPr lang="en-US" dirty="0"/>
              <a:t> works by </a:t>
            </a:r>
            <a:r>
              <a:rPr lang="en-US" b="1" dirty="0"/>
              <a:t>converting the input voltages into currents</a:t>
            </a:r>
            <a:r>
              <a:rPr lang="en-US" dirty="0"/>
              <a:t> and then </a:t>
            </a:r>
            <a:r>
              <a:rPr lang="en-US" b="1" dirty="0"/>
              <a:t>mixing them through pairs of differential amplifiers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method is widely used in circuits like </a:t>
            </a:r>
            <a:r>
              <a:rPr lang="en-US" b="1" dirty="0"/>
              <a:t>mixers, modulators</a:t>
            </a:r>
            <a:r>
              <a:rPr lang="en-US" dirty="0"/>
              <a:t>, and even in </a:t>
            </a:r>
            <a:r>
              <a:rPr lang="en-US" b="1" dirty="0"/>
              <a:t>analog computing and neural networks</a:t>
            </a:r>
            <a:r>
              <a:rPr lang="en-US" dirty="0"/>
              <a:t>.</a:t>
            </a:r>
          </a:p>
          <a:p>
            <a:r>
              <a:rPr lang="en-US" dirty="0"/>
              <a:t>Finally, the </a:t>
            </a:r>
            <a:r>
              <a:rPr lang="en-US" b="1" dirty="0"/>
              <a:t>result</a:t>
            </a: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Both the </a:t>
            </a:r>
            <a:r>
              <a:rPr lang="en-US" b="1" dirty="0"/>
              <a:t>simulation</a:t>
            </a:r>
            <a:r>
              <a:rPr lang="en-US" dirty="0"/>
              <a:t> and the </a:t>
            </a:r>
            <a:r>
              <a:rPr lang="en-US" b="1" dirty="0"/>
              <a:t>hardware implementation</a:t>
            </a:r>
            <a:r>
              <a:rPr lang="en-US" dirty="0"/>
              <a:t> using the FPAA successfully produced the expected </a:t>
            </a:r>
            <a:r>
              <a:rPr lang="en-US" b="1" dirty="0"/>
              <a:t>multiplication behavior</a:t>
            </a:r>
            <a:r>
              <a:rPr lang="en-US" dirty="0"/>
              <a:t> as intended.”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60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661F-3A3C-93D1-C8C9-D805E381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77D6A-35A6-B0FC-1958-C275BEDE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8CEBE-AC42-5955-C8C6-790380E09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A5682-E2F9-BD3D-7220-176F9C82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A109B-E711-B0D3-868E-1E23889D8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F031E-EDDC-608D-C680-F243EC418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9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E022-36C1-1A89-619E-867B6E64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A0BA2-3D81-3180-74F6-2E0128C7B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19525-14BD-F8EF-951E-77FC80C79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1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166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slide presents the </a:t>
            </a:r>
            <a:r>
              <a:rPr lang="en-US" b="1" dirty="0"/>
              <a:t>Full-Wave Rectifier circuit</a:t>
            </a:r>
            <a:r>
              <a:rPr lang="en-US" dirty="0"/>
              <a:t> designed and implemented using the FPAA. The rectifier’s job is to convert an </a:t>
            </a:r>
            <a:r>
              <a:rPr lang="en-US" b="1" dirty="0"/>
              <a:t>AC signal into a unidirectional waveform</a:t>
            </a:r>
            <a:r>
              <a:rPr lang="en-US" dirty="0"/>
              <a:t> by inverting the negative half-cycles.</a:t>
            </a:r>
            <a:br>
              <a:rPr lang="en-US" dirty="0"/>
            </a:br>
            <a:r>
              <a:rPr lang="en-US"/>
              <a:t>I have  </a:t>
            </a:r>
            <a:r>
              <a:rPr lang="en-US" dirty="0"/>
              <a:t>designed the circuit using Oscillator sine ,Rectifier </a:t>
            </a:r>
            <a:r>
              <a:rPr lang="en-US" dirty="0" err="1"/>
              <a:t>filter,and</a:t>
            </a:r>
            <a:r>
              <a:rPr lang="en-US" dirty="0"/>
              <a:t> </a:t>
            </a:r>
            <a:r>
              <a:rPr lang="en-US" dirty="0" err="1"/>
              <a:t>Biquad</a:t>
            </a:r>
            <a:r>
              <a:rPr lang="en-US" dirty="0"/>
              <a:t> low pass filter in </a:t>
            </a:r>
            <a:r>
              <a:rPr lang="en-US" b="1" dirty="0"/>
              <a:t>AnadigmDesigner2</a:t>
            </a:r>
            <a:r>
              <a:rPr lang="en-US" dirty="0"/>
              <a:t> and downloaded it into the </a:t>
            </a:r>
            <a:r>
              <a:rPr lang="en-US" b="1" dirty="0"/>
              <a:t>FPAA chip</a:t>
            </a:r>
            <a:r>
              <a:rPr lang="en-US" dirty="0"/>
              <a:t>. the output showed a clear </a:t>
            </a:r>
            <a:r>
              <a:rPr lang="en-US" b="1" dirty="0"/>
              <a:t>full-wave rectification</a:t>
            </a:r>
            <a:r>
              <a:rPr lang="en-US" dirty="0"/>
              <a:t> on the oscilloscope.</a:t>
            </a:r>
            <a:br>
              <a:rPr lang="en-US" dirty="0"/>
            </a:br>
            <a:r>
              <a:rPr lang="en-US" dirty="0"/>
              <a:t>This kind of circuit is fundamental in </a:t>
            </a:r>
            <a:r>
              <a:rPr lang="en-US" b="1" dirty="0"/>
              <a:t>power supply design and AC to DC conversion systems</a:t>
            </a:r>
            <a:r>
              <a:rPr lang="en-US" dirty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53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“This slide shows the </a:t>
            </a:r>
            <a:r>
              <a:rPr lang="en-US" b="1" dirty="0"/>
              <a:t>Voltage Controlled Oscillator (VCO)</a:t>
            </a:r>
            <a:r>
              <a:rPr lang="en-US" dirty="0"/>
              <a:t> implemented using FPAA. The VCO is a circuit where the </a:t>
            </a:r>
            <a:r>
              <a:rPr lang="en-US" b="1" dirty="0"/>
              <a:t>output frequency changes according to the applied voltage</a:t>
            </a:r>
            <a:r>
              <a:rPr lang="en-US" dirty="0"/>
              <a:t>. It uses an </a:t>
            </a:r>
            <a:r>
              <a:rPr lang="en-US" b="1" dirty="0"/>
              <a:t>Integrator and Comparator</a:t>
            </a:r>
            <a:r>
              <a:rPr lang="en-US" dirty="0"/>
              <a:t> to generate square wave output.</a:t>
            </a:r>
            <a:br>
              <a:rPr lang="en-US" dirty="0"/>
            </a:br>
            <a:r>
              <a:rPr lang="en-US" dirty="0"/>
              <a:t>We designed the circuit using </a:t>
            </a:r>
            <a:r>
              <a:rPr lang="en-US" b="1" dirty="0"/>
              <a:t>AnadigmDesigner2</a:t>
            </a:r>
            <a:r>
              <a:rPr lang="en-US" dirty="0"/>
              <a:t>, implemented it on the </a:t>
            </a:r>
            <a:r>
              <a:rPr lang="en-US" b="1" dirty="0"/>
              <a:t>FPAA board</a:t>
            </a:r>
            <a:r>
              <a:rPr lang="en-US" dirty="0"/>
              <a:t>, and tested it with the </a:t>
            </a:r>
            <a:r>
              <a:rPr lang="en-US" b="1" dirty="0"/>
              <a:t>Analog Discovery Kit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 we varied the input voltage, we observed corresponding changes in the frequency of the waveform, confirming the correct operation of the VCO. This type of circuit is widely used in </a:t>
            </a:r>
            <a:r>
              <a:rPr lang="en-US" b="1" dirty="0"/>
              <a:t>FM modulation, PLL circuits, and signal generators.</a:t>
            </a:r>
            <a:r>
              <a:rPr lang="en-US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95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“This slide shows the </a:t>
            </a:r>
            <a:r>
              <a:rPr lang="en-US" b="1" dirty="0"/>
              <a:t>Phase Shift Detector circuit</a:t>
            </a:r>
            <a:r>
              <a:rPr lang="en-US" dirty="0"/>
              <a:t> designed using the FPAA. The goal was to </a:t>
            </a:r>
            <a:r>
              <a:rPr lang="en-US" b="1" dirty="0"/>
              <a:t>identify any phase difference</a:t>
            </a:r>
            <a:r>
              <a:rPr lang="en-US" dirty="0"/>
              <a:t> between two input sine waves—one as reference, and one as a test signal.</a:t>
            </a:r>
            <a:br>
              <a:rPr lang="en-US" dirty="0"/>
            </a:br>
            <a:r>
              <a:rPr lang="en-US" dirty="0"/>
              <a:t>Using </a:t>
            </a:r>
            <a:r>
              <a:rPr lang="en-US" b="1" dirty="0"/>
              <a:t>Comparator CAMs</a:t>
            </a:r>
            <a:r>
              <a:rPr lang="en-US" dirty="0"/>
              <a:t>, the sine waves are converted to square waves and compared for alignment.</a:t>
            </a:r>
            <a:br>
              <a:rPr lang="en-US" dirty="0"/>
            </a:br>
            <a:r>
              <a:rPr lang="en-US" dirty="0"/>
              <a:t>In simulation, when a phase difference is present, the circuit triggers a </a:t>
            </a:r>
            <a:r>
              <a:rPr lang="en-US" b="1" dirty="0"/>
              <a:t>Pass/Fail signal</a:t>
            </a:r>
            <a:r>
              <a:rPr lang="en-US" dirty="0"/>
              <a:t> to indicate detection. This concept is useful in applications like </a:t>
            </a:r>
            <a:r>
              <a:rPr lang="en-US" b="1" dirty="0"/>
              <a:t>power fault monitoring and industrial control systems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43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g"/><Relationship Id="rId5" Type="http://schemas.openxmlformats.org/officeDocument/2006/relationships/image" Target="../media/image22.tm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FD81-CE41-7112-B130-2F3412E6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397760"/>
            <a:ext cx="11026648" cy="2062480"/>
          </a:xfrm>
        </p:spPr>
        <p:txBody>
          <a:bodyPr/>
          <a:lstStyle/>
          <a:p>
            <a:r>
              <a:rPr lang="en-IN" sz="3200" dirty="0">
                <a:solidFill>
                  <a:srgbClr val="002060"/>
                </a:solidFill>
              </a:rPr>
              <a:t>Realization of analog circuits  using FPAA KIT AND </a:t>
            </a:r>
            <a:r>
              <a:rPr lang="en-IN" sz="3200" dirty="0">
                <a:solidFill>
                  <a:schemeClr val="accent6">
                    <a:lumMod val="75000"/>
                  </a:schemeClr>
                </a:solidFill>
              </a:rPr>
              <a:t>Familiarization</a:t>
            </a:r>
            <a:r>
              <a:rPr lang="en-IN" sz="3200" dirty="0">
                <a:solidFill>
                  <a:srgbClr val="202C8F"/>
                </a:solidFill>
              </a:rPr>
              <a:t> </a:t>
            </a:r>
            <a:r>
              <a:rPr lang="en-IN" sz="3200" dirty="0">
                <a:solidFill>
                  <a:srgbClr val="002060"/>
                </a:solidFill>
              </a:rPr>
              <a:t>WITH ANALOG DISCOVERY KIT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01F7E3-56D4-FA02-E094-7C2D34DC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CC407-2428-C7DC-58A2-77A3DB19E761}"/>
              </a:ext>
            </a:extLst>
          </p:cNvPr>
          <p:cNvSpPr/>
          <p:nvPr/>
        </p:nvSpPr>
        <p:spPr>
          <a:xfrm>
            <a:off x="0" y="1"/>
            <a:ext cx="1270000" cy="6858000"/>
          </a:xfrm>
          <a:prstGeom prst="rect">
            <a:avLst/>
          </a:prstGeom>
          <a:solidFill>
            <a:srgbClr val="AAC4E9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ICDTBESDVB 2025 | IIT(ISM) Dhanbad">
            <a:extLst>
              <a:ext uri="{FF2B5EF4-FFF2-40B4-BE49-F238E27FC236}">
                <a16:creationId xmlns:a16="http://schemas.microsoft.com/office/drawing/2014/main" id="{07B3689D-95AA-3419-2093-7EBDFCB0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16" y="246381"/>
            <a:ext cx="1672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887E77-1B5C-7DB0-5FA7-1430A96AA1C9}"/>
              </a:ext>
            </a:extLst>
          </p:cNvPr>
          <p:cNvSpPr txBox="1"/>
          <p:nvPr/>
        </p:nvSpPr>
        <p:spPr>
          <a:xfrm>
            <a:off x="8091948" y="5012789"/>
            <a:ext cx="38704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Under the Guidance of</a:t>
            </a:r>
          </a:p>
          <a:p>
            <a:r>
              <a:rPr lang="en-US" sz="2400">
                <a:solidFill>
                  <a:srgbClr val="0070C0"/>
                </a:solidFill>
              </a:rPr>
              <a:t>Prof. Rahul Bhattacharya</a:t>
            </a:r>
          </a:p>
          <a:p>
            <a:r>
              <a:rPr lang="en-US" i="1"/>
              <a:t>Dept. of Electronics Engineering</a:t>
            </a:r>
          </a:p>
          <a:p>
            <a:r>
              <a:rPr lang="en-US" i="1"/>
              <a:t>IIT (ISM) Dhanbad </a:t>
            </a:r>
            <a:endParaRPr lang="en-IN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69F32-5194-286B-5950-8DCEEE14ADDB}"/>
              </a:ext>
            </a:extLst>
          </p:cNvPr>
          <p:cNvSpPr txBox="1"/>
          <p:nvPr/>
        </p:nvSpPr>
        <p:spPr>
          <a:xfrm>
            <a:off x="1423219" y="5012789"/>
            <a:ext cx="2136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Presented by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Moumita Maji </a:t>
            </a:r>
          </a:p>
          <a:p>
            <a:r>
              <a:rPr lang="en-IN" i="1" dirty="0" err="1"/>
              <a:t>B.Tech</a:t>
            </a:r>
            <a:r>
              <a:rPr lang="en-IN" i="1" dirty="0"/>
              <a:t> (ECE)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5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1E53-8F16-C0CD-917D-52F14119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BBED4AD-C0BB-2366-51DA-33C2FB0A38B9}"/>
              </a:ext>
            </a:extLst>
          </p:cNvPr>
          <p:cNvSpPr/>
          <p:nvPr/>
        </p:nvSpPr>
        <p:spPr>
          <a:xfrm>
            <a:off x="195462" y="3750029"/>
            <a:ext cx="11801076" cy="30535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Input:</a:t>
            </a:r>
            <a:br>
              <a:rPr lang="en-US" dirty="0"/>
            </a:br>
            <a:r>
              <a:rPr lang="en-US" dirty="0"/>
              <a:t>Sine wave, 1kHz frequency, 2V peak-to-peak.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 waveform is amplified and inverted (180° phase shift)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0C503-6003-7558-1D10-1212FBA0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779" y="108580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1085EF-ECC1-7244-8EDF-125B9D6921CF}"/>
              </a:ext>
            </a:extLst>
          </p:cNvPr>
          <p:cNvSpPr/>
          <p:nvPr/>
        </p:nvSpPr>
        <p:spPr>
          <a:xfrm>
            <a:off x="316063" y="461664"/>
            <a:ext cx="11521976" cy="2843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8CFE5-7026-DD33-792D-D5F9169A40B5}"/>
              </a:ext>
            </a:extLst>
          </p:cNvPr>
          <p:cNvSpPr txBox="1"/>
          <p:nvPr/>
        </p:nvSpPr>
        <p:spPr>
          <a:xfrm>
            <a:off x="149890" y="0"/>
            <a:ext cx="73034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5. PNP Transistor Characteristics (using Curve Tracer)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B0A33-7C89-624B-A155-54E2D1E3258D}"/>
              </a:ext>
            </a:extLst>
          </p:cNvPr>
          <p:cNvSpPr txBox="1"/>
          <p:nvPr/>
        </p:nvSpPr>
        <p:spPr>
          <a:xfrm>
            <a:off x="7544496" y="2300333"/>
            <a:ext cx="4519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Input:</a:t>
            </a:r>
            <a:br>
              <a:rPr lang="en-US" sz="1200" dirty="0"/>
            </a:br>
            <a:r>
              <a:rPr lang="en-US" sz="1200" dirty="0"/>
              <a:t>DC voltage sweep applied across the transistor terminals with varying base current.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characteristic curves display the transistor’s active, cutoff, and saturation regions.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80BBEC-C6A6-E876-D452-5C222E16BC50}"/>
              </a:ext>
            </a:extLst>
          </p:cNvPr>
          <p:cNvSpPr txBox="1"/>
          <p:nvPr/>
        </p:nvSpPr>
        <p:spPr>
          <a:xfrm>
            <a:off x="219244" y="3305316"/>
            <a:ext cx="897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4. Diode Characteristics  (using Curve Tracer)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5AC39-0580-9C63-EE82-5042F24790D5}"/>
              </a:ext>
            </a:extLst>
          </p:cNvPr>
          <p:cNvSpPr txBox="1"/>
          <p:nvPr/>
        </p:nvSpPr>
        <p:spPr>
          <a:xfrm>
            <a:off x="3721096" y="5777777"/>
            <a:ext cx="3820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/>
              <a:t>Input :</a:t>
            </a:r>
            <a:r>
              <a:rPr lang="en-US" sz="1200" dirty="0"/>
              <a:t>Triangular voltage sweep across the diode terminals.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diode conducts current in forward bias after the threshold voltage and blocks current in reverse bias, forming the typical I-V curve.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A2B088-20B2-3622-8134-0B4EFED0E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82" y="-158289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B16C0-39D1-2E69-3CFC-AC0A2A05C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188" y="645810"/>
            <a:ext cx="3316374" cy="2437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B0381-5EED-7D5E-EDA9-C28BBFF1AE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" r="25645" b="5152"/>
          <a:stretch>
            <a:fillRect/>
          </a:stretch>
        </p:blipFill>
        <p:spPr>
          <a:xfrm>
            <a:off x="4027716" y="553554"/>
            <a:ext cx="3190482" cy="2529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6FA74-3DF5-10DB-913A-6AA76041A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560" y="539608"/>
            <a:ext cx="3845252" cy="1771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25B6A-9D06-942B-681C-6452E0A3C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063" y="4192218"/>
            <a:ext cx="3405033" cy="2019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AADAE8-533B-F5DC-7268-F4C0C602A7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7523" b="7284"/>
          <a:stretch>
            <a:fillRect/>
          </a:stretch>
        </p:blipFill>
        <p:spPr>
          <a:xfrm>
            <a:off x="3792562" y="3824045"/>
            <a:ext cx="3749349" cy="1896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183F2F-D4CC-CB87-1AEB-F45E461C6B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4903" r="35565" b="6667"/>
          <a:stretch>
            <a:fillRect/>
          </a:stretch>
        </p:blipFill>
        <p:spPr>
          <a:xfrm>
            <a:off x="7945423" y="3953506"/>
            <a:ext cx="3647602" cy="2497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1011F6-3DB1-B3B7-F900-48FEA52B4F5F}"/>
              </a:ext>
            </a:extLst>
          </p:cNvPr>
          <p:cNvSpPr txBox="1"/>
          <p:nvPr/>
        </p:nvSpPr>
        <p:spPr>
          <a:xfrm>
            <a:off x="2438400" y="1558907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TIP31C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8B771-9572-65BD-68C5-A8BBD48BACBF}"/>
              </a:ext>
            </a:extLst>
          </p:cNvPr>
          <p:cNvSpPr txBox="1"/>
          <p:nvPr/>
        </p:nvSpPr>
        <p:spPr>
          <a:xfrm>
            <a:off x="7589768" y="1018572"/>
            <a:ext cx="272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 err="1"/>
              <a:t>Ic</a:t>
            </a:r>
            <a:endParaRPr lang="en-IN" sz="9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EE3E48-10C3-EDA6-BBE9-3966759EE39C}"/>
              </a:ext>
            </a:extLst>
          </p:cNvPr>
          <p:cNvCxnSpPr>
            <a:cxnSpLocks/>
          </p:cNvCxnSpPr>
          <p:nvPr/>
        </p:nvCxnSpPr>
        <p:spPr>
          <a:xfrm flipV="1">
            <a:off x="7726184" y="870555"/>
            <a:ext cx="0" cy="14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208861-16A5-C3DD-5216-5CD069CC9809}"/>
              </a:ext>
            </a:extLst>
          </p:cNvPr>
          <p:cNvSpPr txBox="1"/>
          <p:nvPr/>
        </p:nvSpPr>
        <p:spPr>
          <a:xfrm>
            <a:off x="9769224" y="22536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 err="1"/>
              <a:t>Vbc</a:t>
            </a:r>
            <a:endParaRPr lang="en-IN" sz="9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E54F5-E40A-BD43-CC18-F2169BAEF8BD}"/>
              </a:ext>
            </a:extLst>
          </p:cNvPr>
          <p:cNvCxnSpPr>
            <a:cxnSpLocks/>
          </p:cNvCxnSpPr>
          <p:nvPr/>
        </p:nvCxnSpPr>
        <p:spPr>
          <a:xfrm flipV="1">
            <a:off x="9291484" y="2388918"/>
            <a:ext cx="304800" cy="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9D4D54-5773-D2B1-D31A-FDC9F82FAD81}"/>
              </a:ext>
            </a:extLst>
          </p:cNvPr>
          <p:cNvSpPr txBox="1"/>
          <p:nvPr/>
        </p:nvSpPr>
        <p:spPr>
          <a:xfrm>
            <a:off x="2562118" y="4541547"/>
            <a:ext cx="5405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1n4007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1F91B-DA80-3F7C-1AF9-140F81E71B60}"/>
              </a:ext>
            </a:extLst>
          </p:cNvPr>
          <p:cNvSpPr txBox="1"/>
          <p:nvPr/>
        </p:nvSpPr>
        <p:spPr>
          <a:xfrm>
            <a:off x="7722285" y="4679007"/>
            <a:ext cx="2231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73421E-9BCD-269A-BAF2-AE971F387E4E}"/>
              </a:ext>
            </a:extLst>
          </p:cNvPr>
          <p:cNvCxnSpPr>
            <a:cxnSpLocks/>
          </p:cNvCxnSpPr>
          <p:nvPr/>
        </p:nvCxnSpPr>
        <p:spPr>
          <a:xfrm flipV="1">
            <a:off x="7833854" y="4267200"/>
            <a:ext cx="0" cy="27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7590CA-A596-9F03-E0F4-F399FF6D304A}"/>
              </a:ext>
            </a:extLst>
          </p:cNvPr>
          <p:cNvSpPr txBox="1"/>
          <p:nvPr/>
        </p:nvSpPr>
        <p:spPr>
          <a:xfrm>
            <a:off x="8595360" y="6488668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Voltage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F7FAB4-9D04-693F-434F-95373739FB67}"/>
              </a:ext>
            </a:extLst>
          </p:cNvPr>
          <p:cNvCxnSpPr>
            <a:cxnSpLocks/>
          </p:cNvCxnSpPr>
          <p:nvPr/>
        </p:nvCxnSpPr>
        <p:spPr>
          <a:xfrm flipV="1">
            <a:off x="9114924" y="6609898"/>
            <a:ext cx="236086" cy="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84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0B5034-310F-BB00-F380-9C4DE3601358}"/>
              </a:ext>
            </a:extLst>
          </p:cNvPr>
          <p:cNvSpPr/>
          <p:nvPr/>
        </p:nvSpPr>
        <p:spPr>
          <a:xfrm>
            <a:off x="124342" y="424357"/>
            <a:ext cx="11801076" cy="62850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Input:</a:t>
            </a:r>
            <a:br>
              <a:rPr lang="en-US" dirty="0"/>
            </a:br>
            <a:r>
              <a:rPr lang="en-US" dirty="0"/>
              <a:t>Sine wave, 1kHz frequency, 2V peak-to-peak.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 waveform is amplified and inverted (180° phase shift)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64C519-6E22-F6D3-94F4-EFDB19BA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42102" y="142487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79060-3325-B6BD-1028-8B92C7505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9129" y="563314"/>
            <a:ext cx="4068509" cy="2378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EE190-6130-0C0E-D2CC-06C3EDCC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8" t="1" r="12205" b="25602"/>
          <a:stretch>
            <a:fillRect/>
          </a:stretch>
        </p:blipFill>
        <p:spPr>
          <a:xfrm rot="16200000">
            <a:off x="1290049" y="2933148"/>
            <a:ext cx="2590557" cy="4344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D5D58-DFCE-B835-F8F6-F24CDF50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464" r="15476" b="9711"/>
          <a:stretch>
            <a:fillRect/>
          </a:stretch>
        </p:blipFill>
        <p:spPr>
          <a:xfrm>
            <a:off x="8515262" y="3258208"/>
            <a:ext cx="3263783" cy="2980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5C2BA2-70FC-6719-0314-72EC90F75CEE}"/>
              </a:ext>
            </a:extLst>
          </p:cNvPr>
          <p:cNvSpPr txBox="1"/>
          <p:nvPr/>
        </p:nvSpPr>
        <p:spPr>
          <a:xfrm>
            <a:off x="412955" y="4933"/>
            <a:ext cx="34593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5.Sallen-Key  Filter</a:t>
            </a:r>
          </a:p>
          <a:p>
            <a:endParaRPr lang="en-IN" sz="2000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05534-2D17-23D6-46A4-2759B60785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67" t="17886" r="33833" b="10006"/>
          <a:stretch>
            <a:fillRect/>
          </a:stretch>
        </p:blipFill>
        <p:spPr>
          <a:xfrm>
            <a:off x="4879552" y="3258208"/>
            <a:ext cx="3364468" cy="2982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BB7FA-B9B3-0662-D417-19BD07B01D4F}"/>
              </a:ext>
            </a:extLst>
          </p:cNvPr>
          <p:cNvSpPr txBox="1"/>
          <p:nvPr/>
        </p:nvSpPr>
        <p:spPr>
          <a:xfrm>
            <a:off x="491415" y="579451"/>
            <a:ext cx="6224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Objective: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To design and implement a 2nd-order low-pass filter using the Sallen-Key topology.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Circuit: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The circuit consists of two resistors and two capacitors with an operational amplifier (Op-Amp) configured for low-pass filtering.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Working Principle: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The Sallen-Key filter attenuates high-frequency signals while allowing low-frequency signals to pass through. It uses </a:t>
            </a:r>
            <a:r>
              <a:rPr lang="en-US" sz="1400" b="1" dirty="0">
                <a:solidFill>
                  <a:schemeClr val="accent6"/>
                </a:solidFill>
              </a:rPr>
              <a:t>switched-capacitor</a:t>
            </a:r>
            <a:r>
              <a:rPr lang="en-US" sz="1400" dirty="0">
                <a:solidFill>
                  <a:schemeClr val="accent6"/>
                </a:solidFill>
              </a:rPr>
              <a:t> behavior and </a:t>
            </a:r>
            <a:r>
              <a:rPr lang="en-US" sz="1400" b="1" dirty="0">
                <a:solidFill>
                  <a:schemeClr val="accent6"/>
                </a:solidFill>
              </a:rPr>
              <a:t>RC components</a:t>
            </a:r>
            <a:r>
              <a:rPr lang="en-US" sz="1400" dirty="0">
                <a:solidFill>
                  <a:schemeClr val="accent6"/>
                </a:solidFill>
              </a:rPr>
              <a:t> to define the cutoff frequency.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Result: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The </a:t>
            </a:r>
            <a:r>
              <a:rPr lang="en-US" sz="1400" b="1" dirty="0">
                <a:solidFill>
                  <a:schemeClr val="accent6"/>
                </a:solidFill>
              </a:rPr>
              <a:t>Bode plot</a:t>
            </a:r>
            <a:r>
              <a:rPr lang="en-US" sz="1400" dirty="0">
                <a:solidFill>
                  <a:schemeClr val="accent6"/>
                </a:solidFill>
              </a:rPr>
              <a:t> shows the expected frequency response: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✔ Flat response at low </a:t>
            </a:r>
            <a:r>
              <a:rPr lang="en-US" sz="1400">
                <a:solidFill>
                  <a:schemeClr val="accent6"/>
                </a:solidFill>
              </a:rPr>
              <a:t>frequencies 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✔ Smooth roll-off beyond the cutoff frequency.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61B51-B26C-0BF4-2B9D-D73C2F37DA87}"/>
              </a:ext>
            </a:extLst>
          </p:cNvPr>
          <p:cNvSpPr txBox="1"/>
          <p:nvPr/>
        </p:nvSpPr>
        <p:spPr>
          <a:xfrm>
            <a:off x="6024880" y="6278549"/>
            <a:ext cx="355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6"/>
                </a:solidFill>
              </a:rPr>
              <a:t> Fig :Output Waveform </a:t>
            </a:r>
            <a:r>
              <a:rPr lang="en-IN" sz="1100" dirty="0" err="1">
                <a:solidFill>
                  <a:schemeClr val="accent6"/>
                </a:solidFill>
              </a:rPr>
              <a:t>comparision</a:t>
            </a:r>
            <a:r>
              <a:rPr lang="en-IN" sz="1100" dirty="0">
                <a:solidFill>
                  <a:schemeClr val="accent6"/>
                </a:solidFill>
              </a:rPr>
              <a:t> of LT spice software and </a:t>
            </a:r>
            <a:r>
              <a:rPr lang="en-IN" sz="1100" dirty="0" err="1">
                <a:solidFill>
                  <a:schemeClr val="accent6"/>
                </a:solidFill>
              </a:rPr>
              <a:t>analog</a:t>
            </a:r>
            <a:r>
              <a:rPr lang="en-IN" sz="1100" dirty="0">
                <a:solidFill>
                  <a:schemeClr val="accent6"/>
                </a:solidFill>
              </a:rPr>
              <a:t> Discovery kit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603AF-D55F-2A91-431D-2207AFF3B6C1}"/>
              </a:ext>
            </a:extLst>
          </p:cNvPr>
          <p:cNvSpPr txBox="1"/>
          <p:nvPr/>
        </p:nvSpPr>
        <p:spPr>
          <a:xfrm>
            <a:off x="8261804" y="381024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In </a:t>
            </a:r>
          </a:p>
          <a:p>
            <a:r>
              <a:rPr lang="en-IN" sz="900" dirty="0"/>
              <a:t>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26FE8-A63F-5052-0688-2DBD9DB15E01}"/>
              </a:ext>
            </a:extLst>
          </p:cNvPr>
          <p:cNvSpPr txBox="1"/>
          <p:nvPr/>
        </p:nvSpPr>
        <p:spPr>
          <a:xfrm>
            <a:off x="8136701" y="510552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In</a:t>
            </a:r>
          </a:p>
          <a:p>
            <a:r>
              <a:rPr lang="en-IN" sz="900" dirty="0"/>
              <a:t>degree</a:t>
            </a:r>
          </a:p>
        </p:txBody>
      </p:sp>
    </p:spTree>
    <p:extLst>
      <p:ext uri="{BB962C8B-B14F-4D97-AF65-F5344CB8AC3E}">
        <p14:creationId xmlns:p14="http://schemas.microsoft.com/office/powerpoint/2010/main" val="252705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7B4B-CBC0-F1D4-DF18-6B90D74F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4DCEE0-1D52-3A52-94EE-1E9E34DEF23C}"/>
              </a:ext>
            </a:extLst>
          </p:cNvPr>
          <p:cNvSpPr/>
          <p:nvPr/>
        </p:nvSpPr>
        <p:spPr>
          <a:xfrm>
            <a:off x="334297" y="585322"/>
            <a:ext cx="11857703" cy="6181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A68F4-C1BC-7929-52C9-F8B5974492F7}"/>
              </a:ext>
            </a:extLst>
          </p:cNvPr>
          <p:cNvSpPr txBox="1"/>
          <p:nvPr/>
        </p:nvSpPr>
        <p:spPr>
          <a:xfrm>
            <a:off x="147685" y="-4899"/>
            <a:ext cx="34593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5.Biquadratic Filter </a:t>
            </a:r>
          </a:p>
          <a:p>
            <a:endParaRPr lang="en-IN" sz="2000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8870D-7F98-D298-A9F4-E0819956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661" t="29848" r="31694" b="28957"/>
          <a:stretch>
            <a:fillRect/>
          </a:stretch>
        </p:blipFill>
        <p:spPr>
          <a:xfrm>
            <a:off x="442928" y="602377"/>
            <a:ext cx="5535086" cy="3142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777D5-E45F-1382-6D09-2AA8D72A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5" t="1938" r="26292" b="4469"/>
          <a:stretch>
            <a:fillRect/>
          </a:stretch>
        </p:blipFill>
        <p:spPr>
          <a:xfrm>
            <a:off x="442928" y="3979233"/>
            <a:ext cx="3356767" cy="249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F5EFF-EE85-668F-5CC3-73A434C4AF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033" r="12908" b="7483"/>
          <a:stretch>
            <a:fillRect/>
          </a:stretch>
        </p:blipFill>
        <p:spPr>
          <a:xfrm>
            <a:off x="4065636" y="3712581"/>
            <a:ext cx="3850994" cy="2678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52B81-B92A-DCC8-BA3F-3FC5672C38F6}"/>
              </a:ext>
            </a:extLst>
          </p:cNvPr>
          <p:cNvSpPr txBox="1"/>
          <p:nvPr/>
        </p:nvSpPr>
        <p:spPr>
          <a:xfrm>
            <a:off x="6119126" y="585322"/>
            <a:ext cx="588626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6"/>
                </a:solidFill>
              </a:rPr>
              <a:t>The</a:t>
            </a:r>
            <a:r>
              <a:rPr lang="en-US" sz="1500" dirty="0">
                <a:solidFill>
                  <a:srgbClr val="C00000"/>
                </a:solidFill>
              </a:rPr>
              <a:t> </a:t>
            </a:r>
            <a:r>
              <a:rPr lang="en-US" sz="1500" b="1" dirty="0">
                <a:solidFill>
                  <a:srgbClr val="C00000"/>
                </a:solidFill>
              </a:rPr>
              <a:t>Biquadratic (</a:t>
            </a:r>
            <a:r>
              <a:rPr lang="en-US" sz="1500" b="1" dirty="0" err="1">
                <a:solidFill>
                  <a:srgbClr val="C00000"/>
                </a:solidFill>
              </a:rPr>
              <a:t>Biquad</a:t>
            </a:r>
            <a:r>
              <a:rPr lang="en-US" sz="1500" b="1" dirty="0">
                <a:solidFill>
                  <a:srgbClr val="C00000"/>
                </a:solidFill>
              </a:rPr>
              <a:t>) Filter</a:t>
            </a:r>
            <a:r>
              <a:rPr lang="en-US" sz="1500" dirty="0">
                <a:solidFill>
                  <a:srgbClr val="C00000"/>
                </a:solidFill>
              </a:rPr>
              <a:t> </a:t>
            </a:r>
            <a:r>
              <a:rPr lang="en-US" sz="1500" dirty="0">
                <a:solidFill>
                  <a:schemeClr val="accent6"/>
                </a:solidFill>
              </a:rPr>
              <a:t>is a</a:t>
            </a:r>
            <a:r>
              <a:rPr lang="en-US" sz="1500" dirty="0">
                <a:solidFill>
                  <a:srgbClr val="C00000"/>
                </a:solidFill>
              </a:rPr>
              <a:t> </a:t>
            </a:r>
            <a:r>
              <a:rPr lang="en-US" sz="1500" b="1" dirty="0">
                <a:solidFill>
                  <a:srgbClr val="C00000"/>
                </a:solidFill>
              </a:rPr>
              <a:t>second-order active filter</a:t>
            </a:r>
            <a:r>
              <a:rPr lang="en-US" sz="1500" dirty="0">
                <a:solidFill>
                  <a:srgbClr val="C00000"/>
                </a:solidFill>
              </a:rPr>
              <a:t> </a:t>
            </a:r>
            <a:r>
              <a:rPr lang="en-US" sz="1500" dirty="0">
                <a:solidFill>
                  <a:schemeClr val="accent6"/>
                </a:solidFill>
              </a:rPr>
              <a:t>offering sharper frequency selectivity than basic RC filters.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6"/>
                </a:solidFill>
              </a:rPr>
              <a:t> The name "biquadratic" comes from the </a:t>
            </a:r>
            <a:r>
              <a:rPr lang="en-US" sz="1500" b="1" dirty="0">
                <a:solidFill>
                  <a:srgbClr val="C00000"/>
                </a:solidFill>
              </a:rPr>
              <a:t>squared term in the transfer function</a:t>
            </a:r>
            <a:r>
              <a:rPr lang="en-US" sz="1500" dirty="0">
                <a:solidFill>
                  <a:srgbClr val="C00000"/>
                </a:solidFill>
              </a:rPr>
              <a:t>, </a:t>
            </a:r>
            <a:r>
              <a:rPr lang="en-US" sz="1500" dirty="0">
                <a:solidFill>
                  <a:schemeClr val="accent6"/>
                </a:solidFill>
              </a:rPr>
              <a:t>which allows precise control over frequency response.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6"/>
                </a:solidFill>
              </a:rPr>
              <a:t> The filter can be configured as</a:t>
            </a:r>
            <a:r>
              <a:rPr lang="en-US" sz="1500" dirty="0">
                <a:solidFill>
                  <a:srgbClr val="C00000"/>
                </a:solidFill>
              </a:rPr>
              <a:t> </a:t>
            </a:r>
            <a:r>
              <a:rPr lang="en-US" sz="1500" b="1" dirty="0">
                <a:solidFill>
                  <a:srgbClr val="C00000"/>
                </a:solidFill>
              </a:rPr>
              <a:t>low-pass, high-pass, band-pass, notch, or </a:t>
            </a:r>
            <a:r>
              <a:rPr lang="en-US" sz="1500" b="1" dirty="0">
                <a:solidFill>
                  <a:schemeClr val="accent6"/>
                </a:solidFill>
              </a:rPr>
              <a:t>all-pass</a:t>
            </a:r>
            <a:r>
              <a:rPr lang="en-US" sz="1500" dirty="0">
                <a:solidFill>
                  <a:schemeClr val="accent6"/>
                </a:solidFill>
              </a:rPr>
              <a:t> depending on circuit arrangement</a:t>
            </a:r>
            <a:r>
              <a:rPr lang="en-US" sz="1500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6"/>
                </a:solidFill>
              </a:rPr>
              <a:t> It is widely used in </a:t>
            </a:r>
            <a:r>
              <a:rPr lang="en-US" sz="1500" b="1" dirty="0">
                <a:solidFill>
                  <a:srgbClr val="C00000"/>
                </a:solidFill>
              </a:rPr>
              <a:t>audio processing, communication systems, and digital signal processing</a:t>
            </a:r>
            <a:r>
              <a:rPr lang="en-US" sz="1500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/>
                </a:solidFill>
              </a:rPr>
              <a:t>The cutoff frequency of the circuit is </a:t>
            </a:r>
            <a:r>
              <a:rPr lang="en-US" sz="1600" b="1" dirty="0">
                <a:solidFill>
                  <a:srgbClr val="C00000"/>
                </a:solidFill>
              </a:rPr>
              <a:t>approximately 1.8 kHz</a:t>
            </a:r>
            <a:r>
              <a:rPr lang="en-US" sz="1600" dirty="0">
                <a:solidFill>
                  <a:schemeClr val="accent6"/>
                </a:solidFill>
              </a:rPr>
              <a:t>, indicating low-pass filter behavior.</a:t>
            </a:r>
            <a:endParaRPr lang="en-US" sz="1500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27BF3-6F9A-D585-BEBC-DEA9FD4EB884}"/>
              </a:ext>
            </a:extLst>
          </p:cNvPr>
          <p:cNvSpPr txBox="1"/>
          <p:nvPr/>
        </p:nvSpPr>
        <p:spPr>
          <a:xfrm>
            <a:off x="11142406" y="351356"/>
            <a:ext cx="7046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8F63A3B-78C7-47BE-AE5E-E10140E04643}" type="slidenum">
              <a:rPr lang="en-US" sz="1000" smtClean="0"/>
              <a:pPr/>
              <a:t>12</a:t>
            </a:fld>
            <a:endParaRPr lang="en-IN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EFBD6-8B7D-13DB-C19B-A912650D61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166" t="17320" r="34017" b="10815"/>
          <a:stretch>
            <a:fillRect/>
          </a:stretch>
        </p:blipFill>
        <p:spPr>
          <a:xfrm>
            <a:off x="8126365" y="3727777"/>
            <a:ext cx="3879023" cy="2662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B71D95-A578-05B4-144B-CB460C56A3E2}"/>
              </a:ext>
            </a:extLst>
          </p:cNvPr>
          <p:cNvSpPr txBox="1"/>
          <p:nvPr/>
        </p:nvSpPr>
        <p:spPr>
          <a:xfrm>
            <a:off x="5191760" y="6405939"/>
            <a:ext cx="5158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6"/>
                </a:solidFill>
              </a:rPr>
              <a:t>Fig :Output Waveform </a:t>
            </a:r>
            <a:r>
              <a:rPr lang="en-IN" sz="1100" dirty="0" err="1">
                <a:solidFill>
                  <a:schemeClr val="accent6"/>
                </a:solidFill>
              </a:rPr>
              <a:t>comparision</a:t>
            </a:r>
            <a:r>
              <a:rPr lang="en-IN" sz="1100" dirty="0">
                <a:solidFill>
                  <a:schemeClr val="accent6"/>
                </a:solidFill>
              </a:rPr>
              <a:t> of LT spice software and </a:t>
            </a:r>
            <a:r>
              <a:rPr lang="en-IN" sz="1100" dirty="0" err="1">
                <a:solidFill>
                  <a:schemeClr val="accent6"/>
                </a:solidFill>
              </a:rPr>
              <a:t>analog</a:t>
            </a:r>
            <a:r>
              <a:rPr lang="en-IN" sz="1100" dirty="0">
                <a:solidFill>
                  <a:schemeClr val="accent6"/>
                </a:solidFill>
              </a:rPr>
              <a:t> Discovery kit</a:t>
            </a:r>
            <a:endParaRPr lang="en-IN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E99E38-7481-28A2-8D37-BDEB45D42838}"/>
              </a:ext>
            </a:extLst>
          </p:cNvPr>
          <p:cNvSpPr txBox="1"/>
          <p:nvPr/>
        </p:nvSpPr>
        <p:spPr>
          <a:xfrm>
            <a:off x="3733784" y="4354984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In 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AF3ED-F2CE-BAE7-413F-144E81202B78}"/>
              </a:ext>
            </a:extLst>
          </p:cNvPr>
          <p:cNvSpPr txBox="1"/>
          <p:nvPr/>
        </p:nvSpPr>
        <p:spPr>
          <a:xfrm>
            <a:off x="3730291" y="517603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In </a:t>
            </a:r>
          </a:p>
          <a:p>
            <a:r>
              <a:rPr lang="en-IN" sz="900" dirty="0"/>
              <a:t>degree</a:t>
            </a:r>
          </a:p>
        </p:txBody>
      </p:sp>
    </p:spTree>
    <p:extLst>
      <p:ext uri="{BB962C8B-B14F-4D97-AF65-F5344CB8AC3E}">
        <p14:creationId xmlns:p14="http://schemas.microsoft.com/office/powerpoint/2010/main" val="301337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EC619-FEBA-4084-47AE-A9EA21684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D8DF74-E694-2226-E576-68DC73041E79}"/>
              </a:ext>
            </a:extLst>
          </p:cNvPr>
          <p:cNvSpPr/>
          <p:nvPr/>
        </p:nvSpPr>
        <p:spPr>
          <a:xfrm>
            <a:off x="737420" y="2112707"/>
            <a:ext cx="6990736" cy="22392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Realization of Analog Circuits using FPAA</a:t>
            </a:r>
            <a:endParaRPr lang="en-IN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5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FE001C-7C2C-EA10-6E24-53D4A6043BB5}"/>
              </a:ext>
            </a:extLst>
          </p:cNvPr>
          <p:cNvSpPr/>
          <p:nvPr/>
        </p:nvSpPr>
        <p:spPr>
          <a:xfrm>
            <a:off x="9712575" y="688031"/>
            <a:ext cx="511277" cy="552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13C4C-B4C8-A5A9-6F38-D767D9DEA3EB}"/>
              </a:ext>
            </a:extLst>
          </p:cNvPr>
          <p:cNvSpPr/>
          <p:nvPr/>
        </p:nvSpPr>
        <p:spPr>
          <a:xfrm>
            <a:off x="9712575" y="705781"/>
            <a:ext cx="522806" cy="552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409C8-0131-DB14-8C7D-6A08A0448561}"/>
              </a:ext>
            </a:extLst>
          </p:cNvPr>
          <p:cNvSpPr txBox="1"/>
          <p:nvPr/>
        </p:nvSpPr>
        <p:spPr>
          <a:xfrm>
            <a:off x="2104102" y="226366"/>
            <a:ext cx="2802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chemeClr val="accent6"/>
                </a:solidFill>
              </a:rPr>
              <a:t>Full Wave Rectifier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0D079-1605-E166-9E00-F824BB7F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205" y="324159"/>
            <a:ext cx="2969343" cy="3104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B2A9D-20C6-C8F4-F618-B5FF9867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78"/>
          <a:stretch>
            <a:fillRect/>
          </a:stretch>
        </p:blipFill>
        <p:spPr>
          <a:xfrm>
            <a:off x="6985678" y="3920617"/>
            <a:ext cx="5044231" cy="2480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919B0-FAD5-2422-2535-B9DC196694C9}"/>
              </a:ext>
            </a:extLst>
          </p:cNvPr>
          <p:cNvSpPr txBox="1"/>
          <p:nvPr/>
        </p:nvSpPr>
        <p:spPr>
          <a:xfrm>
            <a:off x="1263443" y="757084"/>
            <a:ext cx="68924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Objective:</a:t>
            </a:r>
            <a:br>
              <a:rPr lang="en-US" sz="1400" dirty="0"/>
            </a:br>
            <a:r>
              <a:rPr lang="en-US" sz="1400" dirty="0"/>
              <a:t>To design and implement a </a:t>
            </a:r>
            <a:r>
              <a:rPr lang="en-US" sz="1400" b="1" dirty="0"/>
              <a:t>full-wave rectifier circuit</a:t>
            </a:r>
            <a:r>
              <a:rPr lang="en-US" sz="1400" dirty="0"/>
              <a:t> using </a:t>
            </a:r>
            <a:r>
              <a:rPr lang="en-US" sz="1400" dirty="0" err="1"/>
              <a:t>theFPAA</a:t>
            </a:r>
            <a:r>
              <a:rPr lang="en-US" sz="1400" dirty="0"/>
              <a:t> kit.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rgbClr val="C00000"/>
                </a:solidFill>
              </a:rPr>
              <a:t>Circuit:</a:t>
            </a:r>
            <a:endParaRPr lang="en-IN" sz="1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Oscillator generates AC input, rectifier processes the signal, and filters smooth the output.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Working Principle: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/>
              <a:t>Converts an AC input signal into a DC-like waveform by inverting the negative half-cycles.</a:t>
            </a:r>
          </a:p>
          <a:p>
            <a:r>
              <a:rPr lang="en-US" sz="1400" dirty="0"/>
              <a:t>Low-pass filters reduce ripple and smooth the rectified </a:t>
            </a:r>
          </a:p>
          <a:p>
            <a:r>
              <a:rPr lang="en-US" sz="1400" dirty="0"/>
              <a:t>output.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00000"/>
                </a:solidFill>
              </a:rPr>
              <a:t>Implementation:</a:t>
            </a:r>
          </a:p>
          <a:p>
            <a:r>
              <a:rPr lang="en-US" sz="1400" dirty="0"/>
              <a:t>The circuit was designed using AnadigmDesigner2 and successfully implemented on the FPAA (AN231E04) kit. The output was verified using the Analog Discovery Scope.</a:t>
            </a:r>
          </a:p>
          <a:p>
            <a:endParaRPr lang="en-US" sz="1400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AC783-2E2C-EF2E-6E4A-EF2F6557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6" t="32234" r="11291" b="25305"/>
          <a:stretch>
            <a:fillRect/>
          </a:stretch>
        </p:blipFill>
        <p:spPr>
          <a:xfrm>
            <a:off x="619150" y="4265647"/>
            <a:ext cx="5933909" cy="21751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7F47E9-7CAE-28C0-8489-A27C9F0E21CA}"/>
              </a:ext>
            </a:extLst>
          </p:cNvPr>
          <p:cNvSpPr/>
          <p:nvPr/>
        </p:nvSpPr>
        <p:spPr>
          <a:xfrm>
            <a:off x="9712575" y="705782"/>
            <a:ext cx="522806" cy="55274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878463-5970-6185-4730-2B112525A338}"/>
              </a:ext>
            </a:extLst>
          </p:cNvPr>
          <p:cNvCxnSpPr>
            <a:cxnSpLocks/>
          </p:cNvCxnSpPr>
          <p:nvPr/>
        </p:nvCxnSpPr>
        <p:spPr>
          <a:xfrm flipH="1" flipV="1">
            <a:off x="8268928" y="540774"/>
            <a:ext cx="1443647" cy="432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9DC079-F318-7E02-8806-975D0B585AFE}"/>
              </a:ext>
            </a:extLst>
          </p:cNvPr>
          <p:cNvSpPr txBox="1"/>
          <p:nvPr/>
        </p:nvSpPr>
        <p:spPr>
          <a:xfrm>
            <a:off x="7651191" y="305671"/>
            <a:ext cx="873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Oscillator Sine CAM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976108-CC45-8B44-8518-F9F39A90647F}"/>
              </a:ext>
            </a:extLst>
          </p:cNvPr>
          <p:cNvSpPr/>
          <p:nvPr/>
        </p:nvSpPr>
        <p:spPr>
          <a:xfrm>
            <a:off x="10387781" y="1134556"/>
            <a:ext cx="522806" cy="55274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6F3897-7059-6391-7A98-CCDBA8F5E4EE}"/>
              </a:ext>
            </a:extLst>
          </p:cNvPr>
          <p:cNvSpPr/>
          <p:nvPr/>
        </p:nvSpPr>
        <p:spPr>
          <a:xfrm>
            <a:off x="10223852" y="1809603"/>
            <a:ext cx="522806" cy="55274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98CC1-81AE-AE51-53A5-7AB7EABA542B}"/>
              </a:ext>
            </a:extLst>
          </p:cNvPr>
          <p:cNvSpPr/>
          <p:nvPr/>
        </p:nvSpPr>
        <p:spPr>
          <a:xfrm>
            <a:off x="10264876" y="2405526"/>
            <a:ext cx="522806" cy="55274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261B27-1F26-C524-8BA3-F4C955572227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8313173" y="1134556"/>
            <a:ext cx="2074608" cy="276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5CB1C9-9B14-3739-1E1D-65BFAE44A96D}"/>
              </a:ext>
            </a:extLst>
          </p:cNvPr>
          <p:cNvSpPr txBox="1"/>
          <p:nvPr/>
        </p:nvSpPr>
        <p:spPr>
          <a:xfrm>
            <a:off x="7550791" y="905836"/>
            <a:ext cx="780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Rectifier Filter CAM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ABA04B-4E76-CC96-09E1-407CFF881F17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8524566" y="1962765"/>
            <a:ext cx="1699286" cy="1232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D2F889-AF2D-4619-CE9B-5319A2704EDE}"/>
              </a:ext>
            </a:extLst>
          </p:cNvPr>
          <p:cNvCxnSpPr>
            <a:cxnSpLocks/>
          </p:cNvCxnSpPr>
          <p:nvPr/>
        </p:nvCxnSpPr>
        <p:spPr>
          <a:xfrm flipH="1" flipV="1">
            <a:off x="8524567" y="2100952"/>
            <a:ext cx="1699285" cy="580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DE39B8-C677-3051-B090-D2BECDB56A48}"/>
              </a:ext>
            </a:extLst>
          </p:cNvPr>
          <p:cNvSpPr txBox="1"/>
          <p:nvPr/>
        </p:nvSpPr>
        <p:spPr>
          <a:xfrm>
            <a:off x="7787147" y="1812001"/>
            <a:ext cx="9635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IN" sz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iquad</a:t>
            </a:r>
            <a:endParaRPr lang="en-IN" sz="1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Low-Pass</a:t>
            </a:r>
          </a:p>
          <a:p>
            <a:r>
              <a:rPr lang="en-I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CAM</a:t>
            </a:r>
          </a:p>
        </p:txBody>
      </p:sp>
    </p:spTree>
    <p:extLst>
      <p:ext uri="{BB962C8B-B14F-4D97-AF65-F5344CB8AC3E}">
        <p14:creationId xmlns:p14="http://schemas.microsoft.com/office/powerpoint/2010/main" val="27184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A440-146C-D7BB-D4AC-F2C20265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B204C-788D-CF65-A919-466E8D6886E0}"/>
              </a:ext>
            </a:extLst>
          </p:cNvPr>
          <p:cNvSpPr txBox="1"/>
          <p:nvPr/>
        </p:nvSpPr>
        <p:spPr>
          <a:xfrm>
            <a:off x="2104102" y="226366"/>
            <a:ext cx="7608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6"/>
                </a:solidFill>
              </a:rPr>
              <a:t>VCO (Voltage Controlled Oscillator)</a:t>
            </a:r>
            <a:endParaRPr lang="en-IN" sz="2400" u="sng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FC1AF-C7E4-BE2F-6132-AC18F9EA8785}"/>
              </a:ext>
            </a:extLst>
          </p:cNvPr>
          <p:cNvSpPr txBox="1"/>
          <p:nvPr/>
        </p:nvSpPr>
        <p:spPr>
          <a:xfrm>
            <a:off x="1229031" y="688031"/>
            <a:ext cx="68924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Objective:</a:t>
            </a:r>
            <a:br>
              <a:rPr lang="en-US" sz="1600" dirty="0"/>
            </a:br>
            <a:r>
              <a:rPr lang="en-US" sz="1600" dirty="0"/>
              <a:t>To design and implement a Voltage-Controlled Oscillator (VCO) circuit using the FPAA (AN231E04) kit.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Circuit:</a:t>
            </a:r>
            <a:br>
              <a:rPr lang="en-US" sz="1600" dirty="0"/>
            </a:br>
            <a:r>
              <a:rPr lang="en-US" sz="1600" dirty="0"/>
              <a:t>• Two different DC input voltages were provided externally using the Analog Discovery to control the oscillation frequency.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Working Principle: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/>
              <a:t>• The output frequency changes based on the applied input voltage.</a:t>
            </a:r>
            <a:br>
              <a:rPr lang="en-US" sz="1600" dirty="0"/>
            </a:br>
            <a:r>
              <a:rPr lang="en-US" sz="1600" dirty="0"/>
              <a:t>• As the input control voltage increases, the oscillation frequency increases proportionally.</a:t>
            </a:r>
            <a:br>
              <a:rPr lang="en-US" sz="1600" dirty="0"/>
            </a:br>
            <a:r>
              <a:rPr lang="en-US" sz="1600" dirty="0"/>
              <a:t>• The FPAA dynamically adjusts the waveform through its internal programmable analog blocks.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Result:</a:t>
            </a:r>
            <a:br>
              <a:rPr lang="en-US" sz="1600" dirty="0"/>
            </a:br>
            <a:r>
              <a:rPr lang="en-US" sz="1600" dirty="0"/>
              <a:t>• Two different output waveforms were obtained for two different input voltages.</a:t>
            </a:r>
            <a:br>
              <a:rPr lang="en-US" sz="1600" dirty="0"/>
            </a:br>
            <a:r>
              <a:rPr lang="en-US" sz="1600" dirty="0"/>
              <a:t>• Higher input voltage produced higher frequency oscillation.</a:t>
            </a:r>
          </a:p>
          <a:p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3A470-FDD4-B45C-AA66-680B5CB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8928" y="973618"/>
            <a:ext cx="3595865" cy="307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429BA-8A0A-D69F-3A2A-5437F3B7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0" t="36918" r="44464" b="31203"/>
          <a:stretch>
            <a:fillRect/>
          </a:stretch>
        </p:blipFill>
        <p:spPr>
          <a:xfrm>
            <a:off x="549657" y="5047970"/>
            <a:ext cx="6357643" cy="1563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F0B8F-53C0-2559-49A2-C3A0CCAA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52" t="33979" r="56532" b="32187"/>
          <a:stretch>
            <a:fillRect/>
          </a:stretch>
        </p:blipFill>
        <p:spPr>
          <a:xfrm>
            <a:off x="7325030" y="4487795"/>
            <a:ext cx="4392965" cy="198990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9BBDA26-FD15-B4A0-8066-AA3D7FCDA242}"/>
              </a:ext>
            </a:extLst>
          </p:cNvPr>
          <p:cNvSpPr/>
          <p:nvPr/>
        </p:nvSpPr>
        <p:spPr>
          <a:xfrm>
            <a:off x="10066860" y="1758791"/>
            <a:ext cx="522806" cy="55274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72C99-8010-4D38-3912-B63B767176A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710694" y="688031"/>
            <a:ext cx="1432729" cy="11517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4F3472-8257-C971-8905-22830E0A080C}"/>
              </a:ext>
            </a:extLst>
          </p:cNvPr>
          <p:cNvSpPr txBox="1"/>
          <p:nvPr/>
        </p:nvSpPr>
        <p:spPr>
          <a:xfrm>
            <a:off x="8039203" y="530881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VCO CAM</a:t>
            </a:r>
            <a:endParaRPr lang="en-IN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00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004B-2562-2635-29C8-51DF41026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364D6A-71D3-5B0A-FB51-E4EB1FF63F3E}"/>
              </a:ext>
            </a:extLst>
          </p:cNvPr>
          <p:cNvSpPr txBox="1"/>
          <p:nvPr/>
        </p:nvSpPr>
        <p:spPr>
          <a:xfrm>
            <a:off x="1836102" y="255391"/>
            <a:ext cx="567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6"/>
                </a:solidFill>
              </a:rPr>
              <a:t>Phase Shift Detector</a:t>
            </a:r>
            <a:endParaRPr lang="en-IN" sz="2400" u="sng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03690-4D50-7846-98A8-7D46B2F0C342}"/>
              </a:ext>
            </a:extLst>
          </p:cNvPr>
          <p:cNvSpPr txBox="1"/>
          <p:nvPr/>
        </p:nvSpPr>
        <p:spPr>
          <a:xfrm>
            <a:off x="929389" y="563861"/>
            <a:ext cx="67358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Objective: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/>
              <a:t>To design and simulate a </a:t>
            </a:r>
            <a:r>
              <a:rPr lang="en-US" sz="1600" b="1" dirty="0"/>
              <a:t>Phase Shift Detector</a:t>
            </a:r>
            <a:r>
              <a:rPr lang="en-US" sz="1600" dirty="0"/>
              <a:t> circuit using the FPAA (AN231E04) to identify phase difference between two input signals.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Working Principle:</a:t>
            </a:r>
            <a:br>
              <a:rPr lang="en-US" sz="1600" dirty="0"/>
            </a:br>
            <a:r>
              <a:rPr lang="en-US" sz="1600" dirty="0"/>
              <a:t>The circuit compares two sine wave inputs.</a:t>
            </a:r>
            <a:br>
              <a:rPr lang="en-US" sz="1600" dirty="0"/>
            </a:br>
            <a:r>
              <a:rPr lang="en-US" sz="1600" dirty="0"/>
              <a:t>• If a phase difference is detected, the comparators generate outputs that lead to a </a:t>
            </a:r>
            <a:r>
              <a:rPr lang="en-US" sz="1600" b="1" dirty="0"/>
              <a:t>Pass/Fail</a:t>
            </a:r>
            <a:r>
              <a:rPr lang="en-US" sz="1600" dirty="0"/>
              <a:t> decision.</a:t>
            </a:r>
            <a:br>
              <a:rPr lang="en-US" sz="1600" dirty="0"/>
            </a:br>
            <a:r>
              <a:rPr lang="en-US" sz="1600" dirty="0"/>
              <a:t>• This allows real-time identification of phase shift between the signals.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Result:</a:t>
            </a:r>
            <a:br>
              <a:rPr lang="en-US" sz="1600" dirty="0"/>
            </a:br>
            <a:r>
              <a:rPr lang="en-US" sz="1600" dirty="0"/>
              <a:t>Simulation results show two sine waves: one </a:t>
            </a:r>
            <a:r>
              <a:rPr lang="en-US" sz="1600" b="1" dirty="0"/>
              <a:t>reference (fault-free)</a:t>
            </a:r>
            <a:r>
              <a:rPr lang="en-US" sz="1600" dirty="0"/>
              <a:t> and one with a </a:t>
            </a:r>
            <a:r>
              <a:rPr lang="en-US" sz="1600" b="1" dirty="0"/>
              <a:t>phase difference (faulty)</a:t>
            </a:r>
            <a:r>
              <a:rPr lang="en-US" sz="1600" dirty="0"/>
              <a:t>..</a:t>
            </a:r>
            <a:br>
              <a:rPr lang="en-US" sz="1600" dirty="0"/>
            </a:br>
            <a:r>
              <a:rPr lang="en-US" sz="1600" dirty="0"/>
              <a:t>• The system generates a </a:t>
            </a:r>
            <a:r>
              <a:rPr lang="en-US" sz="1600" b="1" dirty="0"/>
              <a:t>Pass/Fail signal</a:t>
            </a:r>
            <a:r>
              <a:rPr lang="en-US" sz="1600" dirty="0"/>
              <a:t> confirming detection of the</a:t>
            </a:r>
          </a:p>
          <a:p>
            <a:r>
              <a:rPr lang="en-US" sz="1600" dirty="0"/>
              <a:t> phase difference.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674FF-5507-2A80-C839-01150EB9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43" t="12974" r="13142" b="17767"/>
          <a:stretch>
            <a:fillRect/>
          </a:stretch>
        </p:blipFill>
        <p:spPr>
          <a:xfrm>
            <a:off x="8121444" y="526146"/>
            <a:ext cx="3641428" cy="340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E68C2-845F-4B3A-194D-9C6D35C5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61" t="31111" r="19436" b="25674"/>
          <a:stretch>
            <a:fillRect/>
          </a:stretch>
        </p:blipFill>
        <p:spPr>
          <a:xfrm>
            <a:off x="6210085" y="4010186"/>
            <a:ext cx="5560653" cy="282169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CFCB374-FBA0-3E89-4CBC-0931FA1FC15F}"/>
              </a:ext>
            </a:extLst>
          </p:cNvPr>
          <p:cNvSpPr/>
          <p:nvPr/>
        </p:nvSpPr>
        <p:spPr>
          <a:xfrm>
            <a:off x="9919376" y="2399876"/>
            <a:ext cx="817450" cy="787764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1CBB86-828F-8D4F-9AEA-F84D489419F4}"/>
              </a:ext>
            </a:extLst>
          </p:cNvPr>
          <p:cNvSpPr/>
          <p:nvPr/>
        </p:nvSpPr>
        <p:spPr>
          <a:xfrm>
            <a:off x="9664979" y="1340918"/>
            <a:ext cx="508793" cy="437535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0F8A4B-874D-9EB5-6CEE-D61F918EAC1F}"/>
              </a:ext>
            </a:extLst>
          </p:cNvPr>
          <p:cNvSpPr/>
          <p:nvPr/>
        </p:nvSpPr>
        <p:spPr>
          <a:xfrm>
            <a:off x="9767635" y="1935333"/>
            <a:ext cx="508793" cy="447368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CB697D-B280-DF9E-A2C0-EDF50969825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87148" y="717056"/>
            <a:ext cx="1952342" cy="687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500145-B98A-AE0F-6300-6FDFB2EAD7E4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787148" y="865239"/>
            <a:ext cx="2054998" cy="1135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FECAD30-C926-2AF2-D1A8-3F6425102ADD}"/>
              </a:ext>
            </a:extLst>
          </p:cNvPr>
          <p:cNvSpPr txBox="1"/>
          <p:nvPr/>
        </p:nvSpPr>
        <p:spPr>
          <a:xfrm>
            <a:off x="7284592" y="539330"/>
            <a:ext cx="138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Comparator</a:t>
            </a:r>
          </a:p>
          <a:p>
            <a:r>
              <a:rPr lang="en-IN" sz="1000" dirty="0">
                <a:solidFill>
                  <a:srgbClr val="FF0000"/>
                </a:solidFill>
              </a:rPr>
              <a:t>CAM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A7125D-6314-8A29-E4FA-F112141F714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787148" y="2793758"/>
            <a:ext cx="2132228" cy="692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BFE6DA-76DF-67B5-B7EA-7B179D277E57}"/>
              </a:ext>
            </a:extLst>
          </p:cNvPr>
          <p:cNvSpPr txBox="1"/>
          <p:nvPr/>
        </p:nvSpPr>
        <p:spPr>
          <a:xfrm>
            <a:off x="6726468" y="3391289"/>
            <a:ext cx="147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Gain Stage  with Switchable inputs CAM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19ADEF-4094-0D7C-23FC-E6474725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173" t="24601" r="9030" b="33187"/>
          <a:stretch>
            <a:fillRect/>
          </a:stretch>
        </p:blipFill>
        <p:spPr>
          <a:xfrm>
            <a:off x="181513" y="3814846"/>
            <a:ext cx="5681233" cy="288257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5676289-4ADD-11C8-6C64-12D062A2901D}"/>
              </a:ext>
            </a:extLst>
          </p:cNvPr>
          <p:cNvCxnSpPr>
            <a:cxnSpLocks/>
          </p:cNvCxnSpPr>
          <p:nvPr/>
        </p:nvCxnSpPr>
        <p:spPr>
          <a:xfrm flipH="1">
            <a:off x="1128127" y="4393764"/>
            <a:ext cx="206478" cy="1769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D4F4E4-BFC9-6F9F-E8AA-B951F946156B}"/>
              </a:ext>
            </a:extLst>
          </p:cNvPr>
          <p:cNvCxnSpPr>
            <a:cxnSpLocks/>
          </p:cNvCxnSpPr>
          <p:nvPr/>
        </p:nvCxnSpPr>
        <p:spPr>
          <a:xfrm flipV="1">
            <a:off x="948690" y="5173110"/>
            <a:ext cx="216310" cy="5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C650FC-11DE-A8D0-BB82-4FCC668DCA4E}"/>
              </a:ext>
            </a:extLst>
          </p:cNvPr>
          <p:cNvSpPr txBox="1"/>
          <p:nvPr/>
        </p:nvSpPr>
        <p:spPr>
          <a:xfrm>
            <a:off x="1255882" y="4220764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First Comparator output C1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B2DF07-1A18-6A96-5814-5B2C530DA531}"/>
              </a:ext>
            </a:extLst>
          </p:cNvPr>
          <p:cNvSpPr txBox="1"/>
          <p:nvPr/>
        </p:nvSpPr>
        <p:spPr>
          <a:xfrm>
            <a:off x="257424" y="5173110"/>
            <a:ext cx="1885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Second Comparator Output C2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C10807-DD2A-287E-D0A1-03EA45C06695}"/>
              </a:ext>
            </a:extLst>
          </p:cNvPr>
          <p:cNvCxnSpPr>
            <a:cxnSpLocks/>
          </p:cNvCxnSpPr>
          <p:nvPr/>
        </p:nvCxnSpPr>
        <p:spPr>
          <a:xfrm flipH="1">
            <a:off x="1907672" y="5718048"/>
            <a:ext cx="201168" cy="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315198F-7054-5E72-49EF-A7FB003EB121}"/>
              </a:ext>
            </a:extLst>
          </p:cNvPr>
          <p:cNvSpPr txBox="1"/>
          <p:nvPr/>
        </p:nvSpPr>
        <p:spPr>
          <a:xfrm>
            <a:off x="2053091" y="5602475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Pass/Fail Signal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40A29E-3749-A3C0-1EFD-8171718497C9}"/>
              </a:ext>
            </a:extLst>
          </p:cNvPr>
          <p:cNvCxnSpPr>
            <a:cxnSpLocks/>
          </p:cNvCxnSpPr>
          <p:nvPr/>
        </p:nvCxnSpPr>
        <p:spPr>
          <a:xfrm flipH="1">
            <a:off x="7093221" y="5218501"/>
            <a:ext cx="289486" cy="30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DF67EF-2A9B-F1B9-2CDC-EB51102B41A2}"/>
              </a:ext>
            </a:extLst>
          </p:cNvPr>
          <p:cNvCxnSpPr>
            <a:cxnSpLocks/>
          </p:cNvCxnSpPr>
          <p:nvPr/>
        </p:nvCxnSpPr>
        <p:spPr>
          <a:xfrm flipV="1">
            <a:off x="7081676" y="5723147"/>
            <a:ext cx="105202" cy="19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8CA11C2-E2BA-0E88-CFD5-AFAE90288A00}"/>
              </a:ext>
            </a:extLst>
          </p:cNvPr>
          <p:cNvSpPr txBox="1"/>
          <p:nvPr/>
        </p:nvSpPr>
        <p:spPr>
          <a:xfrm>
            <a:off x="7044252" y="500038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The Fault Free input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F2FF54-AF57-708D-3EC7-723FE459EA0B}"/>
              </a:ext>
            </a:extLst>
          </p:cNvPr>
          <p:cNvSpPr txBox="1"/>
          <p:nvPr/>
        </p:nvSpPr>
        <p:spPr>
          <a:xfrm>
            <a:off x="6622305" y="5847275"/>
            <a:ext cx="1129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The Faulty Input</a:t>
            </a:r>
          </a:p>
        </p:txBody>
      </p:sp>
    </p:spTree>
    <p:extLst>
      <p:ext uri="{BB962C8B-B14F-4D97-AF65-F5344CB8AC3E}">
        <p14:creationId xmlns:p14="http://schemas.microsoft.com/office/powerpoint/2010/main" val="377223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E967-1794-D4CE-21E0-4194C8CC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9936B4-BA0A-202C-150F-F8BC85B89347}"/>
              </a:ext>
            </a:extLst>
          </p:cNvPr>
          <p:cNvSpPr txBox="1"/>
          <p:nvPr/>
        </p:nvSpPr>
        <p:spPr>
          <a:xfrm>
            <a:off x="1704438" y="213771"/>
            <a:ext cx="567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6"/>
                </a:solidFill>
              </a:rPr>
              <a:t>Schmitt Trigger Circuit </a:t>
            </a:r>
            <a:endParaRPr lang="en-IN" sz="2400" u="sng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6884C-EC61-E773-C74C-C6AF10E561BE}"/>
              </a:ext>
            </a:extLst>
          </p:cNvPr>
          <p:cNvSpPr txBox="1"/>
          <p:nvPr/>
        </p:nvSpPr>
        <p:spPr>
          <a:xfrm>
            <a:off x="835495" y="737907"/>
            <a:ext cx="68924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Objective:</a:t>
            </a:r>
            <a:br>
              <a:rPr lang="en-US" sz="1600" dirty="0"/>
            </a:br>
            <a:r>
              <a:rPr lang="en-US" sz="1600" dirty="0"/>
              <a:t>To design and simulate a </a:t>
            </a:r>
            <a:r>
              <a:rPr lang="en-US" sz="1600" b="1" dirty="0"/>
              <a:t>Schmitt Trigger</a:t>
            </a:r>
            <a:r>
              <a:rPr lang="en-US" sz="1600" dirty="0"/>
              <a:t> circuit using the FPAA (AN231E04) for signal conditioning and noise immunity.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Working Principle:</a:t>
            </a:r>
            <a:br>
              <a:rPr lang="en-US" sz="1600" dirty="0"/>
            </a:br>
            <a:r>
              <a:rPr lang="en-US" sz="1600" dirty="0"/>
              <a:t>The Schmitt Trigger is a </a:t>
            </a:r>
            <a:r>
              <a:rPr lang="en-US" sz="1600" b="1" dirty="0"/>
              <a:t>comparator with hysteresis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• It switches its output high or low when the input crosses specific threshold voltages.</a:t>
            </a:r>
            <a:br>
              <a:rPr lang="en-US" sz="1600" dirty="0"/>
            </a:br>
            <a:r>
              <a:rPr lang="en-US" sz="1600" dirty="0"/>
              <a:t>• This ensures clean transitions by rejecting small fluctuations or noise around the threshold.</a:t>
            </a:r>
            <a:br>
              <a:rPr lang="en-US" sz="1600" dirty="0"/>
            </a:br>
            <a:r>
              <a:rPr lang="en-US" sz="1600" dirty="0"/>
              <a:t>• The hysteresis (difference between upper and lower thresholds) provides stability.</a:t>
            </a:r>
          </a:p>
          <a:p>
            <a:r>
              <a:rPr lang="en-US" sz="1600" dirty="0"/>
              <a:t>       • Implements positive feedback to achieve hysteresis, which is</a:t>
            </a:r>
          </a:p>
          <a:p>
            <a:r>
              <a:rPr lang="en-US" sz="1600" dirty="0"/>
              <a:t>           essential for Schmitt Trigger behavior.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Result:</a:t>
            </a:r>
            <a:br>
              <a:rPr lang="en-US" sz="1600" dirty="0"/>
            </a:br>
            <a:r>
              <a:rPr lang="en-US" sz="1600" dirty="0"/>
              <a:t>• The simulation output confirms proper Schmitt Trigger behavior with clear, noise-free switching.  </a:t>
            </a:r>
            <a:endParaRPr lang="en-IN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4692CF-389E-B825-446B-EB6E514760E7}"/>
              </a:ext>
            </a:extLst>
          </p:cNvPr>
          <p:cNvCxnSpPr>
            <a:cxnSpLocks/>
          </p:cNvCxnSpPr>
          <p:nvPr/>
        </p:nvCxnSpPr>
        <p:spPr>
          <a:xfrm flipH="1">
            <a:off x="1128127" y="4393764"/>
            <a:ext cx="206478" cy="1769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717657-E63C-A77A-7D98-87B5C4F33CF7}"/>
              </a:ext>
            </a:extLst>
          </p:cNvPr>
          <p:cNvCxnSpPr>
            <a:cxnSpLocks/>
          </p:cNvCxnSpPr>
          <p:nvPr/>
        </p:nvCxnSpPr>
        <p:spPr>
          <a:xfrm flipV="1">
            <a:off x="948690" y="5173110"/>
            <a:ext cx="216310" cy="5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E88C06-A296-B292-8FF8-F8B2E4D17BDB}"/>
              </a:ext>
            </a:extLst>
          </p:cNvPr>
          <p:cNvCxnSpPr>
            <a:cxnSpLocks/>
          </p:cNvCxnSpPr>
          <p:nvPr/>
        </p:nvCxnSpPr>
        <p:spPr>
          <a:xfrm flipH="1">
            <a:off x="1907672" y="5718048"/>
            <a:ext cx="201168" cy="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A6BE70-D6E5-1BE2-83C3-91B48585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27" t="13763" r="50000" b="16622"/>
          <a:stretch>
            <a:fillRect/>
          </a:stretch>
        </p:blipFill>
        <p:spPr>
          <a:xfrm>
            <a:off x="7667890" y="213771"/>
            <a:ext cx="4409891" cy="3740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A05B0-8DCA-7CB6-32A6-D11D0BE7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26667" r="2661" b="30753"/>
          <a:stretch>
            <a:fillRect/>
          </a:stretch>
        </p:blipFill>
        <p:spPr>
          <a:xfrm>
            <a:off x="7471196" y="4382619"/>
            <a:ext cx="4642145" cy="2348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E2328-66F9-FE59-8A18-32729858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31" r="21048" b="23699"/>
          <a:stretch>
            <a:fillRect/>
          </a:stretch>
        </p:blipFill>
        <p:spPr>
          <a:xfrm>
            <a:off x="249989" y="4701498"/>
            <a:ext cx="6164826" cy="20981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CC5A5FA-5BDA-C395-951D-454CC702FF0F}"/>
              </a:ext>
            </a:extLst>
          </p:cNvPr>
          <p:cNvSpPr/>
          <p:nvPr/>
        </p:nvSpPr>
        <p:spPr>
          <a:xfrm>
            <a:off x="9326881" y="1652808"/>
            <a:ext cx="818240" cy="707885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9F3B1C-8A9C-91B3-2CC9-45C49A744990}"/>
              </a:ext>
            </a:extLst>
          </p:cNvPr>
          <p:cNvCxnSpPr>
            <a:cxnSpLocks/>
          </p:cNvCxnSpPr>
          <p:nvPr/>
        </p:nvCxnSpPr>
        <p:spPr>
          <a:xfrm>
            <a:off x="10145121" y="2032000"/>
            <a:ext cx="2383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79A10-FB51-E22B-4F91-8D3F728DDB97}"/>
              </a:ext>
            </a:extLst>
          </p:cNvPr>
          <p:cNvSpPr txBox="1"/>
          <p:nvPr/>
        </p:nvSpPr>
        <p:spPr>
          <a:xfrm>
            <a:off x="10293889" y="1807289"/>
            <a:ext cx="907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Gain Stage  with Switchable inputs CAM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3A0172-7F69-3556-891A-9F6E2177129E}"/>
              </a:ext>
            </a:extLst>
          </p:cNvPr>
          <p:cNvSpPr/>
          <p:nvPr/>
        </p:nvSpPr>
        <p:spPr>
          <a:xfrm>
            <a:off x="9839990" y="2841311"/>
            <a:ext cx="453899" cy="450773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E649F0-B92B-16A8-A47C-C4D419590282}"/>
              </a:ext>
            </a:extLst>
          </p:cNvPr>
          <p:cNvCxnSpPr>
            <a:cxnSpLocks/>
          </p:cNvCxnSpPr>
          <p:nvPr/>
        </p:nvCxnSpPr>
        <p:spPr>
          <a:xfrm>
            <a:off x="10190653" y="3153301"/>
            <a:ext cx="206471" cy="5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1066946-4C1B-D0E0-96CE-6E35D78D6A96}"/>
              </a:ext>
            </a:extLst>
          </p:cNvPr>
          <p:cNvSpPr txBox="1"/>
          <p:nvPr/>
        </p:nvSpPr>
        <p:spPr>
          <a:xfrm>
            <a:off x="10342880" y="309202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Inverting Gain</a:t>
            </a:r>
          </a:p>
          <a:p>
            <a:r>
              <a:rPr lang="en-IN" sz="1000" dirty="0">
                <a:solidFill>
                  <a:srgbClr val="FF0000"/>
                </a:solidFill>
              </a:rPr>
              <a:t> Stage CAM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751C75C-5F78-C129-AC87-E8059EB11F86}"/>
              </a:ext>
            </a:extLst>
          </p:cNvPr>
          <p:cNvSpPr/>
          <p:nvPr/>
        </p:nvSpPr>
        <p:spPr>
          <a:xfrm>
            <a:off x="8961120" y="2753843"/>
            <a:ext cx="297361" cy="303269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B39925-C6C4-469E-FC33-B6E49F2A92A3}"/>
              </a:ext>
            </a:extLst>
          </p:cNvPr>
          <p:cNvCxnSpPr>
            <a:stCxn id="37" idx="4"/>
          </p:cNvCxnSpPr>
          <p:nvPr/>
        </p:nvCxnSpPr>
        <p:spPr>
          <a:xfrm flipH="1">
            <a:off x="9109800" y="3057112"/>
            <a:ext cx="1" cy="153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250727-D1EC-D792-20BF-0502A4A1F397}"/>
              </a:ext>
            </a:extLst>
          </p:cNvPr>
          <p:cNvSpPr txBox="1"/>
          <p:nvPr/>
        </p:nvSpPr>
        <p:spPr>
          <a:xfrm>
            <a:off x="8784289" y="3205480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DC Voltage </a:t>
            </a:r>
          </a:p>
          <a:p>
            <a:r>
              <a:rPr lang="en-IN" sz="1000" dirty="0">
                <a:solidFill>
                  <a:srgbClr val="FF0000"/>
                </a:solidFill>
              </a:rPr>
              <a:t>Source CAM</a:t>
            </a:r>
          </a:p>
        </p:txBody>
      </p:sp>
    </p:spTree>
    <p:extLst>
      <p:ext uri="{BB962C8B-B14F-4D97-AF65-F5344CB8AC3E}">
        <p14:creationId xmlns:p14="http://schemas.microsoft.com/office/powerpoint/2010/main" val="375455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5758-F0E2-DB30-A41B-88BB2044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6FE4B9-C92F-3D81-7581-25D3F3DC349D}"/>
              </a:ext>
            </a:extLst>
          </p:cNvPr>
          <p:cNvSpPr txBox="1"/>
          <p:nvPr/>
        </p:nvSpPr>
        <p:spPr>
          <a:xfrm>
            <a:off x="1704438" y="213771"/>
            <a:ext cx="567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6"/>
                </a:solidFill>
              </a:rPr>
              <a:t>Square wave Generator </a:t>
            </a:r>
            <a:endParaRPr lang="en-IN" sz="2400" u="sng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E4373-9A27-41B1-251D-0A64D3FBD85C}"/>
              </a:ext>
            </a:extLst>
          </p:cNvPr>
          <p:cNvSpPr txBox="1"/>
          <p:nvPr/>
        </p:nvSpPr>
        <p:spPr>
          <a:xfrm>
            <a:off x="693379" y="788382"/>
            <a:ext cx="695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Objective:</a:t>
            </a:r>
            <a:br>
              <a:rPr lang="en-US" sz="1600" dirty="0"/>
            </a:br>
            <a:r>
              <a:rPr lang="en-US" sz="1600" dirty="0"/>
              <a:t>To design and implement a </a:t>
            </a:r>
            <a:r>
              <a:rPr lang="en-US" sz="1600" b="1" dirty="0"/>
              <a:t>square wave generator</a:t>
            </a:r>
            <a:r>
              <a:rPr lang="en-US" sz="1600" dirty="0"/>
              <a:t> with </a:t>
            </a:r>
            <a:r>
              <a:rPr lang="en-US" sz="1600" b="1" dirty="0"/>
              <a:t>programmable frequency and duty cycle</a:t>
            </a:r>
            <a:r>
              <a:rPr lang="en-US" sz="1600" dirty="0"/>
              <a:t> using the FPAA (AN231E04).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Circuits:</a:t>
            </a:r>
          </a:p>
          <a:p>
            <a:r>
              <a:rPr lang="en-US" sz="1600" dirty="0"/>
              <a:t>    • The circuit combines a </a:t>
            </a:r>
            <a:r>
              <a:rPr lang="en-US" sz="1600" b="1" dirty="0"/>
              <a:t>Schmitt Trigger</a:t>
            </a:r>
            <a:r>
              <a:rPr lang="en-US" sz="1600" dirty="0"/>
              <a:t> and an </a:t>
            </a:r>
            <a:r>
              <a:rPr lang="en-US" sz="1600" b="1" dirty="0"/>
              <a:t>Integrator</a:t>
            </a:r>
            <a:r>
              <a:rPr lang="en-US" sz="1600" dirty="0"/>
              <a:t> to</a:t>
            </a:r>
          </a:p>
          <a:p>
            <a:r>
              <a:rPr lang="en-US" sz="1600" dirty="0"/>
              <a:t>      produce square wave and triangular wave outputs.</a:t>
            </a:r>
            <a:br>
              <a:rPr lang="en-US" sz="1600" dirty="0"/>
            </a:br>
            <a:r>
              <a:rPr lang="en-US" sz="1600" dirty="0"/>
              <a:t>     • The frequency and duty cycle are controlled by adjusting internal voltage</a:t>
            </a:r>
          </a:p>
          <a:p>
            <a:r>
              <a:rPr lang="en-US" sz="1600" dirty="0"/>
              <a:t>       references and gain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Working Principle:</a:t>
            </a:r>
            <a:br>
              <a:rPr lang="en-US" sz="1600" dirty="0"/>
            </a:br>
            <a:r>
              <a:rPr lang="en-US" sz="1600" dirty="0"/>
              <a:t>• The </a:t>
            </a:r>
            <a:r>
              <a:rPr lang="en-US" sz="1600" b="1" dirty="0"/>
              <a:t>Schmitt Trigger</a:t>
            </a:r>
            <a:r>
              <a:rPr lang="en-US" sz="1600" dirty="0"/>
              <a:t> provides hysteresis, generating clean transitions.</a:t>
            </a:r>
            <a:br>
              <a:rPr lang="en-US" sz="1600" dirty="0"/>
            </a:br>
            <a:r>
              <a:rPr lang="en-US" sz="1600" dirty="0"/>
              <a:t>• The </a:t>
            </a:r>
            <a:r>
              <a:rPr lang="en-US" sz="1600" b="1" dirty="0"/>
              <a:t>Integrator</a:t>
            </a:r>
            <a:r>
              <a:rPr lang="en-US" sz="1600" dirty="0"/>
              <a:t> converts square wave into a triangular waveform, feeding back to control switching.</a:t>
            </a:r>
            <a:br>
              <a:rPr lang="en-US" sz="1600" dirty="0"/>
            </a:br>
            <a:r>
              <a:rPr lang="en-US" sz="1600" dirty="0"/>
              <a:t>• The oscillation frequency and duty cycle depend on the comparator thresholds and integration rate.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Result:</a:t>
            </a:r>
          </a:p>
          <a:p>
            <a:r>
              <a:rPr lang="en-US" sz="1600" dirty="0"/>
              <a:t>      • Output waveforms (square and triangular) were obtained.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2C7906-3B4A-F517-BF56-332B327D1A9F}"/>
              </a:ext>
            </a:extLst>
          </p:cNvPr>
          <p:cNvCxnSpPr>
            <a:cxnSpLocks/>
          </p:cNvCxnSpPr>
          <p:nvPr/>
        </p:nvCxnSpPr>
        <p:spPr>
          <a:xfrm flipV="1">
            <a:off x="948690" y="5173110"/>
            <a:ext cx="216310" cy="5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6B008A-64C5-526D-2F36-F639C5C373C2}"/>
              </a:ext>
            </a:extLst>
          </p:cNvPr>
          <p:cNvCxnSpPr>
            <a:cxnSpLocks/>
          </p:cNvCxnSpPr>
          <p:nvPr/>
        </p:nvCxnSpPr>
        <p:spPr>
          <a:xfrm flipH="1">
            <a:off x="1907672" y="5718048"/>
            <a:ext cx="201168" cy="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9E8F62-AAF8-C463-8A0F-E1A78B4B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1" t="10760" r="55833" b="14073"/>
          <a:stretch>
            <a:fillRect/>
          </a:stretch>
        </p:blipFill>
        <p:spPr>
          <a:xfrm>
            <a:off x="8013177" y="98142"/>
            <a:ext cx="3862429" cy="380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D6B81-6151-6A8D-8485-E70D6AA0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83" t="29631" r="7781" b="28130"/>
          <a:stretch>
            <a:fillRect/>
          </a:stretch>
        </p:blipFill>
        <p:spPr>
          <a:xfrm>
            <a:off x="7135053" y="4057954"/>
            <a:ext cx="4958489" cy="2349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CB97D-BD4C-DE25-864E-F63F219F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0" t="40000" r="32833" b="33165"/>
          <a:stretch>
            <a:fillRect/>
          </a:stretch>
        </p:blipFill>
        <p:spPr>
          <a:xfrm>
            <a:off x="223519" y="4966128"/>
            <a:ext cx="6492241" cy="156479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48ED4-4A7D-D35C-967B-517BEB76124A}"/>
              </a:ext>
            </a:extLst>
          </p:cNvPr>
          <p:cNvSpPr/>
          <p:nvPr/>
        </p:nvSpPr>
        <p:spPr>
          <a:xfrm>
            <a:off x="9091056" y="675436"/>
            <a:ext cx="1201023" cy="746964"/>
          </a:xfrm>
          <a:prstGeom prst="roundRect">
            <a:avLst/>
          </a:prstGeom>
          <a:solidFill>
            <a:srgbClr val="FFEFEF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230073-DEEE-1761-C80F-18BA1ADAA36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92720" y="527846"/>
            <a:ext cx="1298336" cy="521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734FC7-ABA5-BCC7-0E1D-C0B62BD3B33E}"/>
              </a:ext>
            </a:extLst>
          </p:cNvPr>
          <p:cNvSpPr txBox="1"/>
          <p:nvPr/>
        </p:nvSpPr>
        <p:spPr>
          <a:xfrm>
            <a:off x="6939316" y="46176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Comparator</a:t>
            </a:r>
          </a:p>
          <a:p>
            <a:r>
              <a:rPr lang="en-IN" sz="1000" dirty="0">
                <a:solidFill>
                  <a:srgbClr val="FF0000"/>
                </a:solidFill>
              </a:rPr>
              <a:t>Block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8177B3-BF4C-EE5A-CF3C-B48D4CB3489A}"/>
              </a:ext>
            </a:extLst>
          </p:cNvPr>
          <p:cNvSpPr/>
          <p:nvPr/>
        </p:nvSpPr>
        <p:spPr>
          <a:xfrm>
            <a:off x="10707330" y="1759974"/>
            <a:ext cx="344128" cy="355431"/>
          </a:xfrm>
          <a:prstGeom prst="roundRect">
            <a:avLst/>
          </a:prstGeom>
          <a:solidFill>
            <a:srgbClr val="FFEFEF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32591B-3AA8-0A93-D1BD-4D601B912B46}"/>
              </a:ext>
            </a:extLst>
          </p:cNvPr>
          <p:cNvCxnSpPr>
            <a:cxnSpLocks/>
          </p:cNvCxnSpPr>
          <p:nvPr/>
        </p:nvCxnSpPr>
        <p:spPr>
          <a:xfrm flipV="1">
            <a:off x="10923148" y="1557020"/>
            <a:ext cx="0" cy="202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55C870-69B4-F913-36DA-36180D796955}"/>
              </a:ext>
            </a:extLst>
          </p:cNvPr>
          <p:cNvSpPr txBox="1"/>
          <p:nvPr/>
        </p:nvSpPr>
        <p:spPr>
          <a:xfrm>
            <a:off x="10627582" y="122234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Integrator</a:t>
            </a:r>
          </a:p>
          <a:p>
            <a:r>
              <a:rPr lang="en-IN" sz="1000" dirty="0">
                <a:solidFill>
                  <a:srgbClr val="FF0000"/>
                </a:solidFill>
              </a:rPr>
              <a:t>Block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0D79F78-97E3-B126-E0A7-9C9655B95027}"/>
              </a:ext>
            </a:extLst>
          </p:cNvPr>
          <p:cNvSpPr/>
          <p:nvPr/>
        </p:nvSpPr>
        <p:spPr>
          <a:xfrm>
            <a:off x="9013785" y="1759974"/>
            <a:ext cx="1201023" cy="1669026"/>
          </a:xfrm>
          <a:prstGeom prst="roundRect">
            <a:avLst/>
          </a:prstGeom>
          <a:solidFill>
            <a:srgbClr val="FFEFEF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7D658E-C1F6-DFBD-644B-DDBF49ED5E43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784419" y="2594487"/>
            <a:ext cx="1229366" cy="229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5AF7643-97CF-174C-FF84-5C2F03F5FFBD}"/>
              </a:ext>
            </a:extLst>
          </p:cNvPr>
          <p:cNvSpPr txBox="1"/>
          <p:nvPr/>
        </p:nvSpPr>
        <p:spPr>
          <a:xfrm>
            <a:off x="6683927" y="2709483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Schmitt triggered</a:t>
            </a:r>
          </a:p>
          <a:p>
            <a:r>
              <a:rPr lang="en-IN" sz="1000" dirty="0">
                <a:solidFill>
                  <a:srgbClr val="FF0000"/>
                </a:solidFill>
              </a:rPr>
              <a:t>Circuit Block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F403F1-9A2C-5420-8107-43B53A2EEBEA}"/>
              </a:ext>
            </a:extLst>
          </p:cNvPr>
          <p:cNvCxnSpPr>
            <a:cxnSpLocks/>
          </p:cNvCxnSpPr>
          <p:nvPr/>
        </p:nvCxnSpPr>
        <p:spPr>
          <a:xfrm>
            <a:off x="11671592" y="3353587"/>
            <a:ext cx="92696" cy="904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BDD559-5BC5-442F-358F-CC7C08D60F89}"/>
              </a:ext>
            </a:extLst>
          </p:cNvPr>
          <p:cNvCxnSpPr>
            <a:cxnSpLocks/>
          </p:cNvCxnSpPr>
          <p:nvPr/>
        </p:nvCxnSpPr>
        <p:spPr>
          <a:xfrm flipH="1">
            <a:off x="11436191" y="3360855"/>
            <a:ext cx="69878" cy="803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97D844-77D0-933F-144B-C316BE696D8E}"/>
              </a:ext>
            </a:extLst>
          </p:cNvPr>
          <p:cNvCxnSpPr>
            <a:cxnSpLocks/>
          </p:cNvCxnSpPr>
          <p:nvPr/>
        </p:nvCxnSpPr>
        <p:spPr>
          <a:xfrm>
            <a:off x="11503764" y="3353587"/>
            <a:ext cx="100255" cy="803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EA0424A-3C8A-3E87-CC41-59E58E2AFB8C}"/>
              </a:ext>
            </a:extLst>
          </p:cNvPr>
          <p:cNvCxnSpPr>
            <a:cxnSpLocks/>
          </p:cNvCxnSpPr>
          <p:nvPr/>
        </p:nvCxnSpPr>
        <p:spPr>
          <a:xfrm flipV="1">
            <a:off x="11603063" y="3348638"/>
            <a:ext cx="68529" cy="803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A01B00-E948-4A30-EEF5-D984C767A414}"/>
              </a:ext>
            </a:extLst>
          </p:cNvPr>
          <p:cNvCxnSpPr>
            <a:cxnSpLocks/>
          </p:cNvCxnSpPr>
          <p:nvPr/>
        </p:nvCxnSpPr>
        <p:spPr>
          <a:xfrm>
            <a:off x="11436191" y="706120"/>
            <a:ext cx="0" cy="10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C742992-ADDA-D047-5523-32A7B8C6B5F8}"/>
              </a:ext>
            </a:extLst>
          </p:cNvPr>
          <p:cNvCxnSpPr>
            <a:cxnSpLocks/>
          </p:cNvCxnSpPr>
          <p:nvPr/>
        </p:nvCxnSpPr>
        <p:spPr>
          <a:xfrm>
            <a:off x="11436191" y="706120"/>
            <a:ext cx="117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9E6792-A631-F51A-E3EC-5FD8178B3F51}"/>
              </a:ext>
            </a:extLst>
          </p:cNvPr>
          <p:cNvCxnSpPr>
            <a:cxnSpLocks/>
          </p:cNvCxnSpPr>
          <p:nvPr/>
        </p:nvCxnSpPr>
        <p:spPr>
          <a:xfrm>
            <a:off x="11553891" y="706120"/>
            <a:ext cx="0" cy="10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07EA313-FE68-6E5E-AA66-3E90BF481789}"/>
              </a:ext>
            </a:extLst>
          </p:cNvPr>
          <p:cNvCxnSpPr/>
          <p:nvPr/>
        </p:nvCxnSpPr>
        <p:spPr>
          <a:xfrm>
            <a:off x="11553891" y="807720"/>
            <a:ext cx="989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A44C78-6FEE-2B49-FA14-8B06D46336AE}"/>
              </a:ext>
            </a:extLst>
          </p:cNvPr>
          <p:cNvCxnSpPr/>
          <p:nvPr/>
        </p:nvCxnSpPr>
        <p:spPr>
          <a:xfrm flipV="1">
            <a:off x="11652885" y="706120"/>
            <a:ext cx="0" cy="10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04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D6AF5-B7AE-C612-9951-B11A23C7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DFC9B0-ECD0-96C2-71D0-D6106A14D6C6}"/>
              </a:ext>
            </a:extLst>
          </p:cNvPr>
          <p:cNvSpPr txBox="1"/>
          <p:nvPr/>
        </p:nvSpPr>
        <p:spPr>
          <a:xfrm>
            <a:off x="1347522" y="216230"/>
            <a:ext cx="567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6"/>
                </a:solidFill>
              </a:rPr>
              <a:t>Gilbert Multiplier </a:t>
            </a:r>
            <a:endParaRPr lang="en-IN" sz="2400" u="sng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61000-3BB8-A8F4-A34A-B87DD301E030}"/>
              </a:ext>
            </a:extLst>
          </p:cNvPr>
          <p:cNvSpPr txBox="1"/>
          <p:nvPr/>
        </p:nvSpPr>
        <p:spPr>
          <a:xfrm>
            <a:off x="677850" y="746714"/>
            <a:ext cx="75178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Objective:</a:t>
            </a:r>
            <a:br>
              <a:rPr lang="en-US" sz="1600" dirty="0"/>
            </a:br>
            <a:r>
              <a:rPr lang="en-US" sz="1600" dirty="0"/>
              <a:t>To design and implement a </a:t>
            </a:r>
            <a:r>
              <a:rPr lang="en-US" sz="1600" b="1" dirty="0"/>
              <a:t>Gilbert Multiplier</a:t>
            </a:r>
            <a:r>
              <a:rPr lang="en-US" sz="1600" dirty="0"/>
              <a:t> circuit using FPAA (AN231E04) for analog signal multiplication and mixer applications.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Circuits:</a:t>
            </a:r>
          </a:p>
          <a:p>
            <a:r>
              <a:rPr lang="en-US" sz="1600" dirty="0"/>
              <a:t>    • The </a:t>
            </a:r>
            <a:r>
              <a:rPr lang="en-US" sz="1600" b="1" dirty="0"/>
              <a:t>Gilbert Multiplier</a:t>
            </a:r>
            <a:r>
              <a:rPr lang="en-US" sz="1600" dirty="0"/>
              <a:t> is a key analog circuit that multiplies two    </a:t>
            </a:r>
          </a:p>
          <a:p>
            <a:r>
              <a:rPr lang="en-US" sz="1600" dirty="0"/>
              <a:t>        input producing an output proportional to their product.</a:t>
            </a:r>
            <a:br>
              <a:rPr lang="en-US" sz="1600" dirty="0"/>
            </a:br>
            <a:r>
              <a:rPr lang="en-US" sz="1600" dirty="0"/>
              <a:t>     • Circuit uses differential amplifier structure for multiplication.</a:t>
            </a:r>
          </a:p>
          <a:p>
            <a:r>
              <a:rPr lang="en-US" sz="1600" dirty="0"/>
              <a:t>      • The resulting output contains the </a:t>
            </a:r>
            <a:r>
              <a:rPr lang="en-US" sz="1600" b="1" dirty="0"/>
              <a:t>multiplied signal</a:t>
            </a:r>
            <a:r>
              <a:rPr lang="en-US" sz="1600" dirty="0"/>
              <a:t> along with unwanted       components which can be filtered using sample and hold.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Working Principle:</a:t>
            </a:r>
            <a:br>
              <a:rPr lang="en-US" sz="1600" dirty="0"/>
            </a:br>
            <a:r>
              <a:rPr lang="en-US" sz="1600" dirty="0"/>
              <a:t>• The Gilbert Multiplier operates by converting input voltages into currents and mixing them through a pair of differential amplifiers.</a:t>
            </a:r>
          </a:p>
          <a:p>
            <a:r>
              <a:rPr lang="en-US" sz="1600" dirty="0"/>
              <a:t>        • This technique is commonly used in </a:t>
            </a:r>
            <a:r>
              <a:rPr lang="en-US" sz="1600" b="1" dirty="0"/>
              <a:t>mixers, modulators, and analog and</a:t>
            </a:r>
          </a:p>
          <a:p>
            <a:r>
              <a:rPr lang="en-US" sz="1600" b="1" dirty="0"/>
              <a:t>        neural networks.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C00000"/>
                </a:solidFill>
              </a:rPr>
              <a:t>Result: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   </a:t>
            </a:r>
            <a:r>
              <a:rPr lang="en-US" sz="1600" dirty="0"/>
              <a:t>• Successful simulation and hardware implementation produced </a:t>
            </a:r>
          </a:p>
          <a:p>
            <a:r>
              <a:rPr lang="en-US" sz="1600" dirty="0"/>
              <a:t>the desired multiplication behavior.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F414B9-6585-87CF-E5FB-158EE25197BA}"/>
              </a:ext>
            </a:extLst>
          </p:cNvPr>
          <p:cNvCxnSpPr>
            <a:cxnSpLocks/>
          </p:cNvCxnSpPr>
          <p:nvPr/>
        </p:nvCxnSpPr>
        <p:spPr>
          <a:xfrm flipV="1">
            <a:off x="948690" y="5173110"/>
            <a:ext cx="216310" cy="5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33D4C1-7875-A19B-1351-BFE835EC1FB6}"/>
              </a:ext>
            </a:extLst>
          </p:cNvPr>
          <p:cNvCxnSpPr>
            <a:cxnSpLocks/>
          </p:cNvCxnSpPr>
          <p:nvPr/>
        </p:nvCxnSpPr>
        <p:spPr>
          <a:xfrm flipH="1">
            <a:off x="1907672" y="5718048"/>
            <a:ext cx="201168" cy="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72D437-666C-E098-733B-DD927FDC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17722" r="37910" b="15733"/>
          <a:stretch>
            <a:fillRect/>
          </a:stretch>
        </p:blipFill>
        <p:spPr>
          <a:xfrm>
            <a:off x="8299048" y="587037"/>
            <a:ext cx="3727047" cy="3806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77E44-0779-5730-C815-A1C9227E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595" t="9849" r="14747" b="48354"/>
          <a:stretch>
            <a:fillRect/>
          </a:stretch>
        </p:blipFill>
        <p:spPr>
          <a:xfrm>
            <a:off x="7106853" y="4415882"/>
            <a:ext cx="4919242" cy="2426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9C76E-A18D-0B10-B705-7A6F95C5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169" r="12658" b="25755"/>
          <a:stretch>
            <a:fillRect/>
          </a:stretch>
        </p:blipFill>
        <p:spPr>
          <a:xfrm>
            <a:off x="74267" y="4980790"/>
            <a:ext cx="6718996" cy="14745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BE3D391-42C9-0D4B-51E8-5248CD3ABABB}"/>
              </a:ext>
            </a:extLst>
          </p:cNvPr>
          <p:cNvSpPr/>
          <p:nvPr/>
        </p:nvSpPr>
        <p:spPr>
          <a:xfrm>
            <a:off x="9128759" y="1316915"/>
            <a:ext cx="597261" cy="459890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A39AB9-E356-6E09-3DC8-9B653B7E3D5E}"/>
              </a:ext>
            </a:extLst>
          </p:cNvPr>
          <p:cNvSpPr/>
          <p:nvPr/>
        </p:nvSpPr>
        <p:spPr>
          <a:xfrm>
            <a:off x="9427389" y="3016788"/>
            <a:ext cx="734421" cy="707885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2B090D-85D8-8F16-D14A-03B0D7A0FECD}"/>
              </a:ext>
            </a:extLst>
          </p:cNvPr>
          <p:cNvSpPr/>
          <p:nvPr/>
        </p:nvSpPr>
        <p:spPr>
          <a:xfrm>
            <a:off x="10020299" y="2195946"/>
            <a:ext cx="536301" cy="401702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992A2C-769C-50CE-879D-A680C2C17370}"/>
              </a:ext>
            </a:extLst>
          </p:cNvPr>
          <p:cNvSpPr/>
          <p:nvPr/>
        </p:nvSpPr>
        <p:spPr>
          <a:xfrm>
            <a:off x="10651430" y="1575954"/>
            <a:ext cx="536301" cy="401702"/>
          </a:xfrm>
          <a:prstGeom prst="ellipse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87DC87-0C74-25B3-4821-049D5579864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945604" y="1546860"/>
            <a:ext cx="1183155" cy="251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89F590-7BEE-71A8-5D66-AF0F2ACA41F4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8031480" y="1859280"/>
            <a:ext cx="1395909" cy="1511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8BB6EB-A9C1-771B-7216-FC79FF372D06}"/>
              </a:ext>
            </a:extLst>
          </p:cNvPr>
          <p:cNvSpPr txBox="1"/>
          <p:nvPr/>
        </p:nvSpPr>
        <p:spPr>
          <a:xfrm>
            <a:off x="7262728" y="1571356"/>
            <a:ext cx="950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Triangle and square wave Oscillator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96070-D561-AF46-BA80-F52FBCE64B1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0288450" y="1977656"/>
            <a:ext cx="0" cy="21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D9BFB6-9ECB-C410-31EA-F5122F0D6FC5}"/>
              </a:ext>
            </a:extLst>
          </p:cNvPr>
          <p:cNvSpPr txBox="1"/>
          <p:nvPr/>
        </p:nvSpPr>
        <p:spPr>
          <a:xfrm>
            <a:off x="9790368" y="1694539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Multiplier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3D4FB2-EBB0-C011-D9D2-F01748A63F2B}"/>
              </a:ext>
            </a:extLst>
          </p:cNvPr>
          <p:cNvCxnSpPr>
            <a:cxnSpLocks/>
          </p:cNvCxnSpPr>
          <p:nvPr/>
        </p:nvCxnSpPr>
        <p:spPr>
          <a:xfrm flipV="1">
            <a:off x="10919580" y="1357664"/>
            <a:ext cx="0" cy="21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39349E5-176B-696C-FC35-B5F747DE537D}"/>
              </a:ext>
            </a:extLst>
          </p:cNvPr>
          <p:cNvSpPr txBox="1"/>
          <p:nvPr/>
        </p:nvSpPr>
        <p:spPr>
          <a:xfrm>
            <a:off x="10520561" y="964864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Sample  </a:t>
            </a:r>
          </a:p>
          <a:p>
            <a:r>
              <a:rPr lang="en-IN" sz="1000" dirty="0">
                <a:solidFill>
                  <a:srgbClr val="FF0000"/>
                </a:solidFill>
              </a:rPr>
              <a:t>and hold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0C8A9-CE20-00DC-AED8-CA9BA6A09FDE}"/>
              </a:ext>
            </a:extLst>
          </p:cNvPr>
          <p:cNvSpPr txBox="1"/>
          <p:nvPr/>
        </p:nvSpPr>
        <p:spPr>
          <a:xfrm>
            <a:off x="8537181" y="4773387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Input1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D529D2-9216-3B29-1941-902358B871C3}"/>
              </a:ext>
            </a:extLst>
          </p:cNvPr>
          <p:cNvSpPr txBox="1"/>
          <p:nvPr/>
        </p:nvSpPr>
        <p:spPr>
          <a:xfrm>
            <a:off x="8512906" y="5517251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Input2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F06ED-67EF-1E3F-8A46-687F9F45FB33}"/>
              </a:ext>
            </a:extLst>
          </p:cNvPr>
          <p:cNvSpPr txBox="1"/>
          <p:nvPr/>
        </p:nvSpPr>
        <p:spPr>
          <a:xfrm>
            <a:off x="7926207" y="6118532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Multiplier output</a:t>
            </a:r>
          </a:p>
        </p:txBody>
      </p:sp>
    </p:spTree>
    <p:extLst>
      <p:ext uri="{BB962C8B-B14F-4D97-AF65-F5344CB8AC3E}">
        <p14:creationId xmlns:p14="http://schemas.microsoft.com/office/powerpoint/2010/main" val="41048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261" y="300191"/>
            <a:ext cx="7965461" cy="994164"/>
          </a:xfrm>
        </p:spPr>
        <p:txBody>
          <a:bodyPr/>
          <a:lstStyle/>
          <a:p>
            <a:r>
              <a:rPr lang="en-US" dirty="0"/>
              <a:t>INTRODUCTION TO ANALOG DISCOVERY KIT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7274" y="1680150"/>
            <a:ext cx="4808365" cy="4799307"/>
          </a:xfrm>
        </p:spPr>
        <p:txBody>
          <a:bodyPr>
            <a:normAutofit/>
          </a:bodyPr>
          <a:lstStyle/>
          <a:p>
            <a:r>
              <a:rPr lang="en-US" sz="2000" dirty="0"/>
              <a:t>The Analog Discovery Kit is a small, low-cost device used to work with both analog and digital circuits</a:t>
            </a:r>
          </a:p>
          <a:p>
            <a:r>
              <a:rPr lang="en-US" sz="2000" dirty="0"/>
              <a:t> It works like multiple lab instruments combined in one device.</a:t>
            </a:r>
          </a:p>
          <a:p>
            <a:r>
              <a:rPr lang="en-US" sz="2000" dirty="0"/>
              <a:t>The kit connects to a computer via USB and is controlled using </a:t>
            </a:r>
            <a:r>
              <a:rPr lang="en-US" sz="2000" b="1" dirty="0" err="1"/>
              <a:t>WaveForms</a:t>
            </a:r>
            <a:r>
              <a:rPr lang="en-US" sz="2000" b="1" dirty="0"/>
              <a:t> software</a:t>
            </a:r>
            <a:r>
              <a:rPr lang="en-US" sz="2000" dirty="0"/>
              <a:t>.</a:t>
            </a:r>
          </a:p>
          <a:p>
            <a:r>
              <a:rPr lang="en-US" sz="2000" dirty="0"/>
              <a:t>It is developed by </a:t>
            </a:r>
            <a:r>
              <a:rPr lang="en-US" sz="2000" b="1" dirty="0" err="1"/>
              <a:t>Digilent</a:t>
            </a:r>
            <a:r>
              <a:rPr lang="en-US" sz="2000" dirty="0"/>
              <a:t>, in partnership with </a:t>
            </a:r>
            <a:r>
              <a:rPr lang="en-US" sz="2000" b="1" dirty="0"/>
              <a:t>Analog Devices Inc.</a:t>
            </a:r>
          </a:p>
          <a:p>
            <a:r>
              <a:rPr lang="en-US" sz="2000" dirty="0"/>
              <a:t>Simple wire probes allow easy connection to breadboards or circuit setups.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7E944-5196-30FD-5ADF-2671AB4B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34" y="2211092"/>
            <a:ext cx="4010585" cy="30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DC8-3177-4C58-339F-6871F9105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827" y="-1588618"/>
            <a:ext cx="5715000" cy="2727709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89836-FBBF-3437-DC57-AED73069A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717" y="1375205"/>
            <a:ext cx="5715000" cy="4755207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IN" b="1" dirty="0"/>
              <a:t> </a:t>
            </a:r>
            <a:endParaRPr lang="en-IN" dirty="0"/>
          </a:p>
          <a:p>
            <a:pPr algn="just"/>
            <a:r>
              <a:rPr lang="en-IN" sz="6400" dirty="0"/>
              <a:t>[1] M. Karmani, C. </a:t>
            </a:r>
            <a:r>
              <a:rPr lang="en-IN" sz="6400" dirty="0" err="1"/>
              <a:t>Khedhiri</a:t>
            </a:r>
            <a:r>
              <a:rPr lang="en-IN" sz="6400" dirty="0"/>
              <a:t>, B. Hamdi, “Analog Integrated Circuit Design and Testing Using the Field Programmable Analog Array Technology,” </a:t>
            </a:r>
            <a:r>
              <a:rPr lang="en-IN" sz="6400" i="1" dirty="0"/>
              <a:t>International Journal of Advances in Engineering &amp; Technology (IJAET)</a:t>
            </a:r>
            <a:r>
              <a:rPr lang="en-IN" sz="6400" dirty="0"/>
              <a:t>, Vol. 1, Issue 4, pp. 1–9, Sept. 2011.</a:t>
            </a:r>
          </a:p>
          <a:p>
            <a:pPr algn="just"/>
            <a:r>
              <a:rPr lang="en-IN" sz="6400" dirty="0"/>
              <a:t> </a:t>
            </a:r>
          </a:p>
          <a:p>
            <a:pPr algn="just"/>
            <a:r>
              <a:rPr lang="en-IN" sz="6400" dirty="0"/>
              <a:t>[2] A. Tomar, M. Kaushik, P. Singh, R. Saxena, “Design and Investigation of a Square-Wave Generator Using Field Programmable Analog Array (FPAA),” </a:t>
            </a:r>
            <a:r>
              <a:rPr lang="en-IN" sz="6400" i="1" dirty="0"/>
              <a:t>Proceedings of the International Conference on Electronics, Signals, and Telecommunication (ICEST)</a:t>
            </a:r>
            <a:r>
              <a:rPr lang="en-IN" sz="6400" dirty="0"/>
              <a:t>, pp. 96–99, 2004.</a:t>
            </a:r>
          </a:p>
          <a:p>
            <a:pPr algn="just"/>
            <a:r>
              <a:rPr lang="en-IN" sz="6400" dirty="0"/>
              <a:t> </a:t>
            </a:r>
          </a:p>
          <a:p>
            <a:pPr algn="just"/>
            <a:r>
              <a:rPr lang="en-IN" sz="6400" dirty="0"/>
              <a:t>[3] H. A. Sonawane, A. K. Singh, S. S. Waghmare, “CMOS Gilbert Multiplier for Analog Signal Processing and Its FPAA Based Implementation,” </a:t>
            </a:r>
            <a:r>
              <a:rPr lang="en-IN" sz="6400" i="1" dirty="0"/>
              <a:t>International Journal of Computer Applications</a:t>
            </a:r>
            <a:r>
              <a:rPr lang="en-IN" sz="6400" dirty="0"/>
              <a:t>, Vol. 95, No. 6, pp. 20–24, 2014.</a:t>
            </a:r>
          </a:p>
          <a:p>
            <a:pPr algn="just"/>
            <a:r>
              <a:rPr lang="en-IN" sz="6400" dirty="0"/>
              <a:t> </a:t>
            </a:r>
          </a:p>
          <a:p>
            <a:pPr algn="just"/>
            <a:r>
              <a:rPr lang="en-IN" sz="6400" dirty="0"/>
              <a:t>[4] A. P. Singh, S. S. Bhagwat, “Design and Implementation of Schmitt Trigger Circuit Using FPAA,” </a:t>
            </a:r>
            <a:r>
              <a:rPr lang="en-IN" sz="6400" i="1" dirty="0"/>
              <a:t>International Journal of Engineering Research &amp; Technology (IJERT)</a:t>
            </a:r>
            <a:r>
              <a:rPr lang="en-IN" sz="6400" dirty="0"/>
              <a:t>, Vol. 3, Issue 5, May 2014.</a:t>
            </a:r>
          </a:p>
          <a:p>
            <a:pPr algn="just"/>
            <a:r>
              <a:rPr lang="en-IN" sz="6400" dirty="0"/>
              <a:t>[5] II-I AES Lab Manual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53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80DC31-A1D9-4898-09E2-B5F31A49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0" y="1243554"/>
            <a:ext cx="6586313" cy="43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519B-19A2-01CA-3893-E84C79FA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F9A2-F2C3-886D-88F4-6B82D3FD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261" y="300191"/>
            <a:ext cx="7965461" cy="994164"/>
          </a:xfrm>
        </p:spPr>
        <p:txBody>
          <a:bodyPr/>
          <a:lstStyle/>
          <a:p>
            <a:r>
              <a:rPr lang="en-US" dirty="0"/>
              <a:t>INTRODUCTION TO ANALOG DISCOVERY KIT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1B1A-CAF1-789E-7EAF-8D677C589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6771" y="1582994"/>
            <a:ext cx="4808365" cy="489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C00000"/>
                </a:solidFill>
              </a:rPr>
              <a:t>The Analog Discovery Kit can act as the following commonly used lab instruments:</a:t>
            </a:r>
          </a:p>
          <a:p>
            <a:r>
              <a:rPr lang="en-IN" sz="1700" b="1" dirty="0"/>
              <a:t>2-Channel Oscilloscope</a:t>
            </a:r>
            <a:r>
              <a:rPr lang="en-IN" sz="1700" dirty="0"/>
              <a:t>: 1M</a:t>
            </a:r>
            <a:r>
              <a:rPr lang="el-GR" sz="1700" dirty="0"/>
              <a:t>Ω </a:t>
            </a:r>
            <a:r>
              <a:rPr lang="en-IN" sz="1700" dirty="0"/>
              <a:t>input impedance, ±25V range, 14-bit resolution, 100MS/s sampling, 5MHz bandwidth.   </a:t>
            </a:r>
          </a:p>
          <a:p>
            <a:r>
              <a:rPr lang="en-IN" sz="1700" b="1" dirty="0"/>
              <a:t>2-Channel Arbitrary Waveform Generator: </a:t>
            </a:r>
            <a:r>
              <a:rPr lang="en-US" sz="1700" dirty="0"/>
              <a:t>22Ω output, ±5V range, 100MS/s sampling.</a:t>
            </a:r>
          </a:p>
          <a:p>
            <a:r>
              <a:rPr lang="en-US" sz="1700" b="1" dirty="0"/>
              <a:t>Two Digital Trigger Inputs/Outputs</a:t>
            </a:r>
            <a:r>
              <a:rPr lang="en-US" sz="1700" dirty="0"/>
              <a:t> for instrument synchronization</a:t>
            </a:r>
            <a:r>
              <a:rPr lang="en-IN" sz="1700" b="1" dirty="0"/>
              <a:t> .</a:t>
            </a:r>
          </a:p>
          <a:p>
            <a:r>
              <a:rPr lang="en-US" sz="1700" b="1" dirty="0"/>
              <a:t>Built-in Power Supplies</a:t>
            </a:r>
            <a:r>
              <a:rPr lang="en-US" sz="1700" dirty="0"/>
              <a:t>: +5V and -5V at 50mA.</a:t>
            </a:r>
          </a:p>
          <a:p>
            <a:r>
              <a:rPr lang="en-US" sz="1700" b="1" dirty="0"/>
              <a:t>Network Analyzer</a:t>
            </a:r>
            <a:r>
              <a:rPr lang="en-US" sz="1700" dirty="0"/>
              <a:t>: Frequency response plots (Bode, Nyquist, Nichols) from 1Hz to 10MHz.</a:t>
            </a:r>
          </a:p>
          <a:p>
            <a:r>
              <a:rPr lang="en-US" sz="1700" b="1" dirty="0"/>
              <a:t>Spectrum Analyzer</a:t>
            </a:r>
            <a:r>
              <a:rPr lang="en-US" sz="1700" dirty="0"/>
              <a:t>: Measures spectral properties (noise, SNR, THD, SFDR</a:t>
            </a:r>
            <a:r>
              <a:rPr lang="en-US" sz="1400" dirty="0"/>
              <a:t>)</a:t>
            </a:r>
            <a:r>
              <a:rPr lang="en-IN" sz="1400" b="1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59F2147-F67D-DB53-9328-709E4C3CF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7EB45D-6E11-87B7-AEDD-8AC142E21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409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9DD86F-E65D-F474-ADA0-A77616A4D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E6E8B4-4D41-328C-BCB7-04EE377F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248" y="1764680"/>
            <a:ext cx="3889647" cy="332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CF4FF-CC61-2238-ACF1-AE32DDDF7D9E}"/>
              </a:ext>
            </a:extLst>
          </p:cNvPr>
          <p:cNvSpPr txBox="1"/>
          <p:nvPr/>
        </p:nvSpPr>
        <p:spPr>
          <a:xfrm>
            <a:off x="8390035" y="5240479"/>
            <a:ext cx="345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pin-out terminals of Analog Discovery Kit (AD Kit)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1E9E4-FBE7-DF83-68D9-A5920D0B2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9627D3-053D-9D42-4CFE-7D8D358B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12" y="195861"/>
            <a:ext cx="7965461" cy="994164"/>
          </a:xfrm>
        </p:spPr>
        <p:txBody>
          <a:bodyPr/>
          <a:lstStyle/>
          <a:p>
            <a:r>
              <a:rPr lang="en-US" dirty="0"/>
              <a:t>INTRODUCTION TO FPAA 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68DA37-B03C-BB94-267D-5EBBA9D3DCD8}"/>
              </a:ext>
            </a:extLst>
          </p:cNvPr>
          <p:cNvSpPr txBox="1">
            <a:spLocks/>
          </p:cNvSpPr>
          <p:nvPr/>
        </p:nvSpPr>
        <p:spPr>
          <a:xfrm>
            <a:off x="399188" y="1190025"/>
            <a:ext cx="6464055" cy="556886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FPAA</a:t>
            </a:r>
            <a:r>
              <a:rPr lang="en-US" sz="1900" dirty="0"/>
              <a:t> stands for </a:t>
            </a:r>
            <a:r>
              <a:rPr lang="en-US" sz="1900" i="1" dirty="0">
                <a:solidFill>
                  <a:srgbClr val="C00000"/>
                </a:solidFill>
              </a:rPr>
              <a:t>Field Programmable Analog Array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— a reconfigurable chip used to implement analog circuits.</a:t>
            </a:r>
          </a:p>
          <a:p>
            <a:r>
              <a:rPr lang="en-US" sz="1900" dirty="0"/>
              <a:t>It works like an analog version of FPGA, but instead of digital logic, it processes </a:t>
            </a:r>
            <a:r>
              <a:rPr lang="en-US" sz="1900" b="1" dirty="0"/>
              <a:t>analog signals</a:t>
            </a:r>
            <a:r>
              <a:rPr lang="en-US" sz="1900" dirty="0"/>
              <a:t>.</a:t>
            </a:r>
          </a:p>
          <a:p>
            <a:r>
              <a:rPr lang="en-US" sz="1900" dirty="0"/>
              <a:t>Internally made up of </a:t>
            </a:r>
            <a:r>
              <a:rPr lang="en-US" sz="1900" b="1" dirty="0"/>
              <a:t>Configurable Analog Blocks (CABs)</a:t>
            </a:r>
            <a:r>
              <a:rPr lang="en-US" sz="1900" dirty="0"/>
              <a:t> that include: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Operational amplifiers (op-amps)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 Programmable Switched capacitor banks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SAR based ADC </a:t>
            </a:r>
          </a:p>
          <a:p>
            <a:r>
              <a:rPr lang="en-US" sz="1900" dirty="0"/>
              <a:t>Uses </a:t>
            </a:r>
            <a:r>
              <a:rPr lang="en-US" sz="1900" b="1" dirty="0"/>
              <a:t>CMOS technology</a:t>
            </a:r>
            <a:r>
              <a:rPr lang="en-US" sz="1900" dirty="0"/>
              <a:t> and </a:t>
            </a:r>
            <a:r>
              <a:rPr lang="en-US" sz="1900" b="1" dirty="0"/>
              <a:t>switched-capacitor techniques</a:t>
            </a:r>
            <a:r>
              <a:rPr lang="en-US" sz="1900" dirty="0"/>
              <a:t> to simulate traditional analog components like resistors and filters.</a:t>
            </a:r>
          </a:p>
          <a:p>
            <a:r>
              <a:rPr lang="en-US" sz="1900" dirty="0"/>
              <a:t>Enables the implementation of analog functions such as: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Filters (low-pass, high-pass, band-pass)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Amplifiers (gain stages, summing)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C00000"/>
                </a:solidFill>
              </a:rPr>
              <a:t>Comparators, rectifiers, and oscillators</a:t>
            </a:r>
          </a:p>
          <a:p>
            <a:r>
              <a:rPr lang="en-US" sz="1900" dirty="0"/>
              <a:t>FPAA can be reprogrammed as needed, making it highly </a:t>
            </a:r>
            <a:r>
              <a:rPr lang="en-US" sz="1900" b="1" dirty="0"/>
              <a:t>flexible and cost-effective</a:t>
            </a:r>
            <a:r>
              <a:rPr lang="en-US" sz="1900" dirty="0"/>
              <a:t> for analog prototyping and learning.</a:t>
            </a:r>
            <a:endParaRPr lang="en-US" sz="1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400" dirty="0"/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226F1262-9EDE-EA99-4E55-FD5855E0D0A4}"/>
              </a:ext>
            </a:extLst>
          </p:cNvPr>
          <p:cNvSpPr txBox="1">
            <a:spLocks/>
          </p:cNvSpPr>
          <p:nvPr/>
        </p:nvSpPr>
        <p:spPr>
          <a:xfrm>
            <a:off x="10358437" y="457199"/>
            <a:ext cx="1067589" cy="47148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2EC4E57-CE08-84C2-4606-CEEA478A6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409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0006C2E-A4C6-DE20-17F7-625CCFFB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3D155-79A7-5127-2A24-D0F42B0B7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1"/>
          <a:stretch>
            <a:fillRect/>
          </a:stretch>
        </p:blipFill>
        <p:spPr bwMode="auto">
          <a:xfrm>
            <a:off x="6843482" y="1207761"/>
            <a:ext cx="5257661" cy="3972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C7DF2-6B11-079B-8183-F2BE9D510F4C}"/>
              </a:ext>
            </a:extLst>
          </p:cNvPr>
          <p:cNvSpPr txBox="1"/>
          <p:nvPr/>
        </p:nvSpPr>
        <p:spPr>
          <a:xfrm>
            <a:off x="7139161" y="49362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 2.3. Architectural overview of the AN231E04 device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9148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9293-9BC8-4E62-83A0-AF0E9C7D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3F6B-AAB0-FDF0-91DF-ADB4B888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81" y="797273"/>
            <a:ext cx="7965461" cy="994164"/>
          </a:xfrm>
        </p:spPr>
        <p:txBody>
          <a:bodyPr/>
          <a:lstStyle/>
          <a:p>
            <a:r>
              <a:rPr lang="en-US" dirty="0"/>
              <a:t>Technology and Principle Behind FPAA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3F95-B8D3-2173-7157-0038D5E0E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3680" y="1466154"/>
            <a:ext cx="5059680" cy="4896463"/>
          </a:xfrm>
        </p:spPr>
        <p:txBody>
          <a:bodyPr>
            <a:normAutofit/>
          </a:bodyPr>
          <a:lstStyle/>
          <a:p>
            <a:r>
              <a:rPr lang="en-US" sz="1700" dirty="0"/>
              <a:t>FPAA is fabricated using </a:t>
            </a:r>
            <a:r>
              <a:rPr lang="en-US" sz="1700" b="1" dirty="0"/>
              <a:t>CMOS technology</a:t>
            </a:r>
            <a:r>
              <a:rPr lang="en-US" sz="1700" dirty="0"/>
              <a:t>, which integrates analog components (op-amps, capacitors, switches) on a single chip.</a:t>
            </a:r>
          </a:p>
          <a:p>
            <a:r>
              <a:rPr lang="en-US" sz="1700" dirty="0"/>
              <a:t>The core working principle is the </a:t>
            </a:r>
            <a:r>
              <a:rPr lang="en-US" sz="1700" b="1" dirty="0"/>
              <a:t>Switched-Capacitor (SC) Technique</a:t>
            </a:r>
            <a:r>
              <a:rPr lang="en-US" sz="1700" dirty="0"/>
              <a:t>, where: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b="1" dirty="0">
                <a:solidFill>
                  <a:srgbClr val="C00000"/>
                </a:solidFill>
              </a:rPr>
              <a:t>Capacitors and electronic switches</a:t>
            </a:r>
            <a:r>
              <a:rPr lang="en-US" sz="1700" dirty="0">
                <a:solidFill>
                  <a:srgbClr val="C00000"/>
                </a:solidFill>
              </a:rPr>
              <a:t> replace resistors.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b="1" dirty="0">
                <a:solidFill>
                  <a:srgbClr val="C00000"/>
                </a:solidFill>
              </a:rPr>
              <a:t>Clock-controlled switching</a:t>
            </a:r>
            <a:r>
              <a:rPr lang="en-US" sz="1700" dirty="0">
                <a:solidFill>
                  <a:srgbClr val="C00000"/>
                </a:solidFill>
              </a:rPr>
              <a:t> allows capacitors to simulate resistance and perform different functions.</a:t>
            </a:r>
          </a:p>
          <a:p>
            <a:r>
              <a:rPr lang="en-US" sz="1700" dirty="0"/>
              <a:t>The design relies on </a:t>
            </a:r>
            <a:r>
              <a:rPr lang="en-US" sz="1700" b="1" dirty="0"/>
              <a:t>Configurable Analog Blocks (CABs)</a:t>
            </a:r>
            <a:r>
              <a:rPr lang="en-US" sz="1700" dirty="0"/>
              <a:t>, which use: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rgbClr val="C00000"/>
                </a:solidFill>
              </a:rPr>
              <a:t>Programmable Capacitor Arrays (PCAs)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C00000"/>
                </a:solidFill>
              </a:rPr>
              <a:t>Dynamic and static switches</a:t>
            </a:r>
            <a:r>
              <a:rPr lang="en-US" sz="1600" dirty="0">
                <a:solidFill>
                  <a:srgbClr val="C00000"/>
                </a:solidFill>
              </a:rPr>
              <a:t> to configure the internal circuit paths</a:t>
            </a:r>
            <a:endParaRPr lang="en-US" sz="1700" dirty="0">
              <a:solidFill>
                <a:srgbClr val="C00000"/>
              </a:solidFill>
            </a:endParaRPr>
          </a:p>
          <a:p>
            <a:endParaRPr lang="en-US" sz="1700" dirty="0"/>
          </a:p>
          <a:p>
            <a:endParaRPr lang="en-US" sz="17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7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400" dirty="0"/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277DD66-A8C6-6962-6FCD-A8245B13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FBE89D-CED4-ACA4-83B5-EF55B266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409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DC716F2-BC3D-3D29-5C53-25B14226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08" y="4661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2DF64-6C14-B58E-2C53-5A5A23CF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656" y="2250105"/>
            <a:ext cx="4161705" cy="23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8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7CC0-4C43-74C1-35D3-72AD5CFA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7FC4-A45E-0F54-12EB-D30BFB97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IN" sz="2800" dirty="0"/>
              <a:t>Working of FPAA (AN231E04)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6182-CD00-3833-2D6F-0DFB38319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99" y="872416"/>
            <a:ext cx="5059680" cy="4896463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endParaRPr lang="en-US" sz="17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7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400" dirty="0"/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605467-E2A5-3280-B0B7-2DAA88756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CA7CE2-8E75-F892-A2BA-81D56E7C7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409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51929F-1DF3-2654-C1FD-FC115079F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08" y="46612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D1EF956-A665-6FC6-A8C7-ED1A6FDB5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247305"/>
              </p:ext>
            </p:extLst>
          </p:nvPr>
        </p:nvGraphicFramePr>
        <p:xfrm>
          <a:off x="1616743" y="839076"/>
          <a:ext cx="5609968" cy="5643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646B81-333D-37AD-1264-5A3E12FFF65A}"/>
              </a:ext>
            </a:extLst>
          </p:cNvPr>
          <p:cNvSpPr txBox="1"/>
          <p:nvPr/>
        </p:nvSpPr>
        <p:spPr>
          <a:xfrm>
            <a:off x="8279703" y="5009696"/>
            <a:ext cx="3146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1200" dirty="0"/>
              <a:t>Fig.  FPAA Board</a:t>
            </a:r>
          </a:p>
          <a:p>
            <a:endParaRPr lang="en-IN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42EA1-193F-3ED1-B4F3-A7EEE61B06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7556" t="7014" r="31266" b="1947"/>
          <a:stretch>
            <a:fillRect/>
          </a:stretch>
        </p:blipFill>
        <p:spPr>
          <a:xfrm>
            <a:off x="6096000" y="1568405"/>
            <a:ext cx="5657538" cy="34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56289-6FE2-DC5B-443C-24EC39F95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E9752B7-111B-3A37-A76B-1018CEDD995A}"/>
              </a:ext>
            </a:extLst>
          </p:cNvPr>
          <p:cNvSpPr txBox="1">
            <a:spLocks/>
          </p:cNvSpPr>
          <p:nvPr/>
        </p:nvSpPr>
        <p:spPr>
          <a:xfrm>
            <a:off x="7163341" y="493885"/>
            <a:ext cx="733183" cy="7449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5839C7-8FE9-B289-DC66-88A912AC8BDA}"/>
              </a:ext>
            </a:extLst>
          </p:cNvPr>
          <p:cNvSpPr/>
          <p:nvPr/>
        </p:nvSpPr>
        <p:spPr>
          <a:xfrm>
            <a:off x="785003" y="2348103"/>
            <a:ext cx="6744929" cy="216179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A8913-A9F2-4617-9BF9-631B96B5E7B4}"/>
              </a:ext>
            </a:extLst>
          </p:cNvPr>
          <p:cNvSpPr txBox="1"/>
          <p:nvPr/>
        </p:nvSpPr>
        <p:spPr>
          <a:xfrm>
            <a:off x="785003" y="2770930"/>
            <a:ext cx="6679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Realization of Analog Circuits using Analog Discovery Kit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42088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824E-7456-B7E3-7756-D88D16793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4DC77E1-7868-0217-6308-2D41CAF91FFD}"/>
              </a:ext>
            </a:extLst>
          </p:cNvPr>
          <p:cNvSpPr/>
          <p:nvPr/>
        </p:nvSpPr>
        <p:spPr>
          <a:xfrm>
            <a:off x="72502" y="3858002"/>
            <a:ext cx="11801076" cy="2945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Input:</a:t>
            </a:r>
            <a:br>
              <a:rPr lang="en-US"/>
            </a:br>
            <a:r>
              <a:rPr lang="en-US"/>
              <a:t>Sine wave, 1kHz frequency, 2V peak-to-peak.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Output waveform is amplified and inverted (180° phase shift)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CB83B5-D282-B6AF-7E07-8A91BD1DD777}"/>
              </a:ext>
            </a:extLst>
          </p:cNvPr>
          <p:cNvSpPr/>
          <p:nvPr/>
        </p:nvSpPr>
        <p:spPr>
          <a:xfrm>
            <a:off x="195462" y="518370"/>
            <a:ext cx="11801076" cy="2912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55712-5CC1-2368-E3B0-34F4B337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288" y="114588"/>
            <a:ext cx="987552" cy="244503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50F44-2FBD-8790-A7A2-C54DFD05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51" t="43781" r="39600" b="28881"/>
          <a:stretch>
            <a:fillRect/>
          </a:stretch>
        </p:blipFill>
        <p:spPr>
          <a:xfrm>
            <a:off x="276646" y="599348"/>
            <a:ext cx="3455332" cy="2350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B5CC89-F837-6DC9-4EED-E60720205666}"/>
              </a:ext>
            </a:extLst>
          </p:cNvPr>
          <p:cNvSpPr txBox="1"/>
          <p:nvPr/>
        </p:nvSpPr>
        <p:spPr>
          <a:xfrm>
            <a:off x="2335658" y="746935"/>
            <a:ext cx="558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1k ohm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A14C8-859B-531A-B885-2632394F0B31}"/>
              </a:ext>
            </a:extLst>
          </p:cNvPr>
          <p:cNvSpPr txBox="1"/>
          <p:nvPr/>
        </p:nvSpPr>
        <p:spPr>
          <a:xfrm>
            <a:off x="1102045" y="694355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100 ohm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286C4B-4565-0391-810F-EDAFA4A0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19" t="10743" r="5081" b="12679"/>
          <a:stretch>
            <a:fillRect/>
          </a:stretch>
        </p:blipFill>
        <p:spPr>
          <a:xfrm>
            <a:off x="3888501" y="676884"/>
            <a:ext cx="3543310" cy="2132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F3EB0B-3051-F5E0-1855-33604CE1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" t="33692" r="11048" b="23154"/>
          <a:stretch>
            <a:fillRect/>
          </a:stretch>
        </p:blipFill>
        <p:spPr>
          <a:xfrm>
            <a:off x="7817295" y="609716"/>
            <a:ext cx="4038604" cy="2114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AA8D90-E16D-CB60-78E7-D57C0797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863" t="48948" r="39081" b="27017"/>
          <a:stretch>
            <a:fillRect/>
          </a:stretch>
        </p:blipFill>
        <p:spPr>
          <a:xfrm>
            <a:off x="504419" y="4168139"/>
            <a:ext cx="3146375" cy="2099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D99D97-D745-067B-FE0C-36404C57F4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303" t="14516" r="13745" b="18820"/>
          <a:stretch>
            <a:fillRect/>
          </a:stretch>
        </p:blipFill>
        <p:spPr>
          <a:xfrm>
            <a:off x="4143733" y="4048295"/>
            <a:ext cx="3375129" cy="2132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1726B-1677-A23C-4433-6A1FCEAE02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97" t="25233" r="12500" b="24301"/>
          <a:stretch>
            <a:fillRect/>
          </a:stretch>
        </p:blipFill>
        <p:spPr>
          <a:xfrm>
            <a:off x="8048266" y="3937063"/>
            <a:ext cx="3807633" cy="2099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FAA50E-A4FB-A77C-FE4D-326F9B1A9E40}"/>
              </a:ext>
            </a:extLst>
          </p:cNvPr>
          <p:cNvSpPr txBox="1"/>
          <p:nvPr/>
        </p:nvSpPr>
        <p:spPr>
          <a:xfrm>
            <a:off x="195462" y="54437"/>
            <a:ext cx="31709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1. Inverting Amplifier</a:t>
            </a:r>
            <a:r>
              <a:rPr lang="en-US" sz="2400" dirty="0"/>
              <a:t>.</a:t>
            </a:r>
            <a:endParaRPr lang="en-IN" sz="2400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654E9-B51F-7C57-203F-D842ECF6E19A}"/>
              </a:ext>
            </a:extLst>
          </p:cNvPr>
          <p:cNvSpPr txBox="1"/>
          <p:nvPr/>
        </p:nvSpPr>
        <p:spPr>
          <a:xfrm>
            <a:off x="7978024" y="2617920"/>
            <a:ext cx="420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Input:</a:t>
            </a:r>
            <a:br>
              <a:rPr lang="en-US" sz="1200" dirty="0"/>
            </a:br>
            <a:r>
              <a:rPr lang="en-US" sz="1200" dirty="0"/>
              <a:t>Sine wave, 1kHz frequency, 2V peak-to-peak.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Output waveform is amplified and inverted (180° phase shift)</a:t>
            </a:r>
            <a:endParaRPr lang="en-IN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24A752-3465-9280-D5F3-12D14A22F3EC}"/>
              </a:ext>
            </a:extLst>
          </p:cNvPr>
          <p:cNvSpPr txBox="1"/>
          <p:nvPr/>
        </p:nvSpPr>
        <p:spPr>
          <a:xfrm>
            <a:off x="276646" y="33963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2. Non-Inverting Amplifier</a:t>
            </a:r>
            <a:r>
              <a:rPr lang="en-US" sz="2400" dirty="0"/>
              <a:t>.</a:t>
            </a:r>
            <a:endParaRPr lang="en-IN" sz="2400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BAE892-0AED-BA6F-8E8A-653096265A37}"/>
              </a:ext>
            </a:extLst>
          </p:cNvPr>
          <p:cNvSpPr txBox="1"/>
          <p:nvPr/>
        </p:nvSpPr>
        <p:spPr>
          <a:xfrm>
            <a:off x="8128470" y="5911762"/>
            <a:ext cx="3375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/>
              <a:t>Input:</a:t>
            </a:r>
            <a:br>
              <a:rPr lang="en-US" sz="1200" dirty="0"/>
            </a:br>
            <a:r>
              <a:rPr lang="en-US" sz="1200" dirty="0"/>
              <a:t>Sine wave, 1kHz frequency, 2V peak-to-peak. Output is an amplified sine wave in phase with the input.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D002A-E4AB-21DB-E323-50E21031AC4F}"/>
              </a:ext>
            </a:extLst>
          </p:cNvPr>
          <p:cNvSpPr txBox="1"/>
          <p:nvPr/>
        </p:nvSpPr>
        <p:spPr>
          <a:xfrm>
            <a:off x="918608" y="4883873"/>
            <a:ext cx="6663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100 ohm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C297-8129-EF8B-F4BA-F45B4F60FA58}"/>
              </a:ext>
            </a:extLst>
          </p:cNvPr>
          <p:cNvSpPr txBox="1"/>
          <p:nvPr/>
        </p:nvSpPr>
        <p:spPr>
          <a:xfrm>
            <a:off x="1714713" y="4197884"/>
            <a:ext cx="6209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1k ohm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B320-A105-B399-687A-706D3BE422C5}"/>
              </a:ext>
            </a:extLst>
          </p:cNvPr>
          <p:cNvSpPr txBox="1"/>
          <p:nvPr/>
        </p:nvSpPr>
        <p:spPr>
          <a:xfrm>
            <a:off x="1934658" y="1650132"/>
            <a:ext cx="455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OP27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0D22A-480B-32B4-435C-55218B21B245}"/>
              </a:ext>
            </a:extLst>
          </p:cNvPr>
          <p:cNvSpPr txBox="1"/>
          <p:nvPr/>
        </p:nvSpPr>
        <p:spPr>
          <a:xfrm>
            <a:off x="1955316" y="5082861"/>
            <a:ext cx="455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OP27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3BA2CA-7B8C-60D4-6D74-E8F3101E85DB}"/>
              </a:ext>
            </a:extLst>
          </p:cNvPr>
          <p:cNvCxnSpPr>
            <a:cxnSpLocks/>
          </p:cNvCxnSpPr>
          <p:nvPr/>
        </p:nvCxnSpPr>
        <p:spPr>
          <a:xfrm>
            <a:off x="10703560" y="694355"/>
            <a:ext cx="279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343E15-5F1B-5E7A-CCEB-3FA7FDF18925}"/>
              </a:ext>
            </a:extLst>
          </p:cNvPr>
          <p:cNvCxnSpPr>
            <a:cxnSpLocks/>
          </p:cNvCxnSpPr>
          <p:nvPr/>
        </p:nvCxnSpPr>
        <p:spPr>
          <a:xfrm>
            <a:off x="10716260" y="783255"/>
            <a:ext cx="279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3CD255-E8F8-10B1-9AF5-837622B82A87}"/>
              </a:ext>
            </a:extLst>
          </p:cNvPr>
          <p:cNvSpPr txBox="1"/>
          <p:nvPr/>
        </p:nvSpPr>
        <p:spPr>
          <a:xfrm>
            <a:off x="10927800" y="609716"/>
            <a:ext cx="6164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/>
              <a:t>Input 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5220C-8849-AD1F-1BD5-300A05344329}"/>
              </a:ext>
            </a:extLst>
          </p:cNvPr>
          <p:cNvSpPr txBox="1"/>
          <p:nvPr/>
        </p:nvSpPr>
        <p:spPr>
          <a:xfrm>
            <a:off x="10915970" y="703203"/>
            <a:ext cx="6078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" dirty="0"/>
              <a:t>Output Voltage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29B090-FDC2-22F9-491C-E368A4BFD7B5}"/>
              </a:ext>
            </a:extLst>
          </p:cNvPr>
          <p:cNvCxnSpPr>
            <a:cxnSpLocks/>
          </p:cNvCxnSpPr>
          <p:nvPr/>
        </p:nvCxnSpPr>
        <p:spPr>
          <a:xfrm>
            <a:off x="10719455" y="4078973"/>
            <a:ext cx="279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F923C9-E84B-6801-103D-9B82DFC0C393}"/>
              </a:ext>
            </a:extLst>
          </p:cNvPr>
          <p:cNvCxnSpPr>
            <a:cxnSpLocks/>
          </p:cNvCxnSpPr>
          <p:nvPr/>
        </p:nvCxnSpPr>
        <p:spPr>
          <a:xfrm>
            <a:off x="10728960" y="4197884"/>
            <a:ext cx="279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3CB088-2786-3BE0-6F45-4034627D9FD8}"/>
              </a:ext>
            </a:extLst>
          </p:cNvPr>
          <p:cNvSpPr txBox="1"/>
          <p:nvPr/>
        </p:nvSpPr>
        <p:spPr>
          <a:xfrm>
            <a:off x="11020808" y="3952695"/>
            <a:ext cx="8350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Input Voltage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7676A1-67A1-2B1E-D320-A00F50866676}"/>
              </a:ext>
            </a:extLst>
          </p:cNvPr>
          <p:cNvSpPr txBox="1"/>
          <p:nvPr/>
        </p:nvSpPr>
        <p:spPr>
          <a:xfrm>
            <a:off x="10947144" y="4079217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Output Voltage</a:t>
            </a:r>
          </a:p>
        </p:txBody>
      </p:sp>
    </p:spTree>
    <p:extLst>
      <p:ext uri="{BB962C8B-B14F-4D97-AF65-F5344CB8AC3E}">
        <p14:creationId xmlns:p14="http://schemas.microsoft.com/office/powerpoint/2010/main" val="159477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325CF-217A-3452-7BFD-F6892044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C332D33-5C67-05AF-D2BD-0A6621826680}"/>
              </a:ext>
            </a:extLst>
          </p:cNvPr>
          <p:cNvSpPr/>
          <p:nvPr/>
        </p:nvSpPr>
        <p:spPr>
          <a:xfrm>
            <a:off x="219244" y="3722599"/>
            <a:ext cx="11801076" cy="30535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Input:</a:t>
            </a:r>
            <a:br>
              <a:rPr lang="en-US"/>
            </a:br>
            <a:r>
              <a:rPr lang="en-US"/>
              <a:t>Sine wave, 1kHz frequency, 2V peak-to-peak.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Output waveform is amplified and inverted (180° phase shift)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DF5EFF-1397-CCEC-B460-0862C3159CC8}"/>
              </a:ext>
            </a:extLst>
          </p:cNvPr>
          <p:cNvSpPr/>
          <p:nvPr/>
        </p:nvSpPr>
        <p:spPr>
          <a:xfrm>
            <a:off x="241034" y="497319"/>
            <a:ext cx="11801076" cy="282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F6A0A-75F1-CB4B-8D52-1D3B9C83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940" y="195395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9370-EA9B-D8EF-8E4D-C0BC5FA16E41}"/>
              </a:ext>
            </a:extLst>
          </p:cNvPr>
          <p:cNvSpPr txBox="1"/>
          <p:nvPr/>
        </p:nvSpPr>
        <p:spPr>
          <a:xfrm>
            <a:off x="149890" y="0"/>
            <a:ext cx="4188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3.Low Pass Filter (Integrator)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391D4-90F5-68F6-447D-0632A883AD36}"/>
              </a:ext>
            </a:extLst>
          </p:cNvPr>
          <p:cNvSpPr txBox="1"/>
          <p:nvPr/>
        </p:nvSpPr>
        <p:spPr>
          <a:xfrm>
            <a:off x="7842456" y="2467703"/>
            <a:ext cx="4154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Input:</a:t>
            </a:r>
            <a:br>
              <a:rPr lang="en-US" sz="1200" dirty="0"/>
            </a:br>
            <a:r>
              <a:rPr lang="en-US" sz="1200" dirty="0"/>
              <a:t>1kHz square wave, 3V peak-to-peak.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Output waveform shows smooth integration—high frequencies are filtered out.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54347-6814-6077-F1AA-5CCB0E6A03E9}"/>
              </a:ext>
            </a:extLst>
          </p:cNvPr>
          <p:cNvSpPr txBox="1"/>
          <p:nvPr/>
        </p:nvSpPr>
        <p:spPr>
          <a:xfrm>
            <a:off x="219244" y="33053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4. Frequency and Phase Response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3FE0F-04D1-A662-C3EE-8F32DFB5E651}"/>
              </a:ext>
            </a:extLst>
          </p:cNvPr>
          <p:cNvSpPr txBox="1"/>
          <p:nvPr/>
        </p:nvSpPr>
        <p:spPr>
          <a:xfrm>
            <a:off x="3721096" y="6071215"/>
            <a:ext cx="3375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/>
              <a:t>Input : Frequency sweep(1Hz-100kHz).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Frequency and phase response of circuits  is analyzed using Waveforms Bode plot.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DB987FAB-C1A4-1325-1C52-A9828D538A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422" y="4174127"/>
            <a:ext cx="3123631" cy="2521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80187-57EA-5C74-5777-A3F46C40BC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620"/>
          <a:stretch>
            <a:fillRect/>
          </a:stretch>
        </p:blipFill>
        <p:spPr>
          <a:xfrm>
            <a:off x="3760369" y="3810124"/>
            <a:ext cx="3123631" cy="2127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06BEF-7F10-9B62-B629-8E4050253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268" y="3862528"/>
            <a:ext cx="4498310" cy="267035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FB967BF-95C4-1BC2-0017-B5D28E391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82" y="-158289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4D398-94CB-7C69-A0A9-0BBA22F4E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98" y="772463"/>
            <a:ext cx="3702266" cy="2232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973D9-E503-7062-198E-4A8F672D8C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097" t="53179" r="23871" b="-762"/>
          <a:stretch>
            <a:fillRect/>
          </a:stretch>
        </p:blipFill>
        <p:spPr>
          <a:xfrm>
            <a:off x="4238310" y="665509"/>
            <a:ext cx="3123631" cy="2232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52624-F10F-6641-8CEF-560576598C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348" r="18517" b="5387"/>
          <a:stretch>
            <a:fillRect/>
          </a:stretch>
        </p:blipFill>
        <p:spPr>
          <a:xfrm>
            <a:off x="7796884" y="701702"/>
            <a:ext cx="3795530" cy="1829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0904D-BCB4-DD9E-B782-42A5475707C7}"/>
              </a:ext>
            </a:extLst>
          </p:cNvPr>
          <p:cNvSpPr txBox="1"/>
          <p:nvPr/>
        </p:nvSpPr>
        <p:spPr>
          <a:xfrm>
            <a:off x="1880237" y="5582289"/>
            <a:ext cx="455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>
                <a:solidFill>
                  <a:schemeClr val="accent6"/>
                </a:solidFill>
              </a:rPr>
              <a:t>OP27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B21CF-ECD9-E256-9457-B680EC704E61}"/>
              </a:ext>
            </a:extLst>
          </p:cNvPr>
          <p:cNvSpPr txBox="1"/>
          <p:nvPr/>
        </p:nvSpPr>
        <p:spPr>
          <a:xfrm>
            <a:off x="7006960" y="453736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In dB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E6F2B2-C6CD-49E8-2B68-BB0779E7D45A}"/>
              </a:ext>
            </a:extLst>
          </p:cNvPr>
          <p:cNvCxnSpPr>
            <a:cxnSpLocks/>
          </p:cNvCxnSpPr>
          <p:nvPr/>
        </p:nvCxnSpPr>
        <p:spPr>
          <a:xfrm flipV="1">
            <a:off x="7233945" y="4174127"/>
            <a:ext cx="0" cy="240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376E8-C023-1C91-3B4B-1B36DAB39B47}"/>
              </a:ext>
            </a:extLst>
          </p:cNvPr>
          <p:cNvCxnSpPr>
            <a:cxnSpLocks/>
          </p:cNvCxnSpPr>
          <p:nvPr/>
        </p:nvCxnSpPr>
        <p:spPr>
          <a:xfrm flipV="1">
            <a:off x="7252308" y="5338783"/>
            <a:ext cx="0" cy="35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53A34E-A19D-185D-F044-BC17209FBD98}"/>
              </a:ext>
            </a:extLst>
          </p:cNvPr>
          <p:cNvSpPr txBox="1"/>
          <p:nvPr/>
        </p:nvSpPr>
        <p:spPr>
          <a:xfrm>
            <a:off x="6983178" y="562833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900" dirty="0"/>
              <a:t>In</a:t>
            </a:r>
          </a:p>
          <a:p>
            <a:pPr algn="ctr"/>
            <a:r>
              <a:rPr lang="en-IN" sz="900" dirty="0"/>
              <a:t> degree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D4C2-2C5E-CDB4-3FEC-12D19D9AEF81}"/>
              </a:ext>
            </a:extLst>
          </p:cNvPr>
          <p:cNvSpPr txBox="1"/>
          <p:nvPr/>
        </p:nvSpPr>
        <p:spPr>
          <a:xfrm>
            <a:off x="6871937" y="4021234"/>
            <a:ext cx="718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Magnitude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50FB3-2853-7A2B-0812-C977232E2349}"/>
              </a:ext>
            </a:extLst>
          </p:cNvPr>
          <p:cNvSpPr txBox="1"/>
          <p:nvPr/>
        </p:nvSpPr>
        <p:spPr>
          <a:xfrm>
            <a:off x="7025322" y="5166796"/>
            <a:ext cx="457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2887563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8301</TotalTime>
  <Words>2783</Words>
  <Application>Microsoft Office PowerPoint</Application>
  <PresentationFormat>Widescreen</PresentationFormat>
  <Paragraphs>254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Sabon Next LT</vt:lpstr>
      <vt:lpstr>Wingdings</vt:lpstr>
      <vt:lpstr>Custom</vt:lpstr>
      <vt:lpstr>Realization of analog circuits  using FPAA KIT AND Familiarization WITH ANALOG DISCOVERY KIT </vt:lpstr>
      <vt:lpstr>INTRODUCTION TO ANALOG DISCOVERY KIT </vt:lpstr>
      <vt:lpstr>INTRODUCTION TO ANALOG DISCOVERY KIT </vt:lpstr>
      <vt:lpstr>INTRODUCTION TO FPAA BOARD</vt:lpstr>
      <vt:lpstr>Technology and Principle Behind FPAA </vt:lpstr>
      <vt:lpstr>Working of FPAA (AN231E04)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Moumita Maji</dc:creator>
  <cp:lastModifiedBy>Moumita Maji</cp:lastModifiedBy>
  <cp:revision>2</cp:revision>
  <dcterms:created xsi:type="dcterms:W3CDTF">2025-06-26T07:00:11Z</dcterms:created>
  <dcterms:modified xsi:type="dcterms:W3CDTF">2025-09-08T04:15:51Z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